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8" r:id="rId10"/>
    <p:sldId id="269" r:id="rId11"/>
    <p:sldId id="266" r:id="rId12"/>
    <p:sldId id="362" r:id="rId13"/>
    <p:sldId id="363" r:id="rId14"/>
    <p:sldId id="364" r:id="rId15"/>
    <p:sldId id="365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7" r:id="rId71"/>
    <p:sldId id="325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4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59" r:id="rId89"/>
    <p:sldId id="360" r:id="rId90"/>
    <p:sldId id="361" r:id="rId91"/>
    <p:sldId id="344" r:id="rId92"/>
    <p:sldId id="258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6AC"/>
    <a:srgbClr val="000000"/>
    <a:srgbClr val="C9C0B5"/>
    <a:srgbClr val="D2C0B5"/>
    <a:srgbClr val="BBB0A3"/>
    <a:srgbClr val="FD5151"/>
    <a:srgbClr val="887E6F"/>
    <a:srgbClr val="FD5158"/>
    <a:srgbClr val="F04E6E"/>
    <a:srgbClr val="6C6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85986" autoAdjust="0"/>
  </p:normalViewPr>
  <p:slideViewPr>
    <p:cSldViewPr snapToGrid="0" snapToObjects="1" showGuides="1">
      <p:cViewPr varScale="1">
        <p:scale>
          <a:sx n="60" d="100"/>
          <a:sy n="60" d="100"/>
        </p:scale>
        <p:origin x="45" y="561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34A7D7-40F4-41FE-8FE5-BD5F24FB15C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9204CBF-FD1E-47D0-9810-EECF61C183D5}">
      <dgm:prSet/>
      <dgm:spPr/>
      <dgm:t>
        <a:bodyPr/>
        <a:lstStyle/>
        <a:p>
          <a:pPr rtl="0"/>
          <a:r>
            <a:rPr lang="nb-NO" dirty="0" smtClean="0"/>
            <a:t>Restrict</a:t>
          </a:r>
        </a:p>
      </dgm:t>
    </dgm:pt>
    <dgm:pt modelId="{933880E2-DB13-4CB3-B75D-FF5C4D45C692}" type="parTrans" cxnId="{CDDF0D04-AE3B-45E6-AC50-AC1F100E153B}">
      <dgm:prSet/>
      <dgm:spPr/>
      <dgm:t>
        <a:bodyPr/>
        <a:lstStyle/>
        <a:p>
          <a:endParaRPr lang="nb-NO"/>
        </a:p>
      </dgm:t>
    </dgm:pt>
    <dgm:pt modelId="{52A94586-A7C1-40C4-BE7C-B4FDA782E216}" type="sibTrans" cxnId="{CDDF0D04-AE3B-45E6-AC50-AC1F100E153B}">
      <dgm:prSet/>
      <dgm:spPr/>
      <dgm:t>
        <a:bodyPr/>
        <a:lstStyle/>
        <a:p>
          <a:endParaRPr lang="nb-NO"/>
        </a:p>
      </dgm:t>
    </dgm:pt>
    <dgm:pt modelId="{316ED0E2-FA2D-4CC9-8365-9F8780D0F611}">
      <dgm:prSet/>
      <dgm:spPr/>
      <dgm:t>
        <a:bodyPr/>
        <a:lstStyle/>
        <a:p>
          <a:pPr rtl="0"/>
          <a:r>
            <a:rPr lang="nb-NO" dirty="0" smtClean="0"/>
            <a:t>Where</a:t>
          </a:r>
          <a:endParaRPr lang="nb-NO" dirty="0"/>
        </a:p>
      </dgm:t>
    </dgm:pt>
    <dgm:pt modelId="{303270B3-D689-4D96-ABD7-DF73A5719D91}" type="parTrans" cxnId="{2CFAB78D-6DB3-4038-909E-07EDDBE7B7E2}">
      <dgm:prSet/>
      <dgm:spPr/>
      <dgm:t>
        <a:bodyPr/>
        <a:lstStyle/>
        <a:p>
          <a:endParaRPr lang="nb-NO"/>
        </a:p>
      </dgm:t>
    </dgm:pt>
    <dgm:pt modelId="{B47A6B5F-604F-4C43-9A3F-97D74CB34743}" type="sibTrans" cxnId="{2CFAB78D-6DB3-4038-909E-07EDDBE7B7E2}">
      <dgm:prSet/>
      <dgm:spPr/>
      <dgm:t>
        <a:bodyPr/>
        <a:lstStyle/>
        <a:p>
          <a:endParaRPr lang="nb-NO"/>
        </a:p>
      </dgm:t>
    </dgm:pt>
    <dgm:pt modelId="{4E7A3B9E-6908-4FFF-8EE7-BF6395D7A10F}">
      <dgm:prSet/>
      <dgm:spPr/>
      <dgm:t>
        <a:bodyPr/>
        <a:lstStyle/>
        <a:p>
          <a:pPr rtl="0"/>
          <a:r>
            <a:rPr lang="nb-NO" dirty="0" smtClean="0"/>
            <a:t>Project</a:t>
          </a:r>
          <a:endParaRPr lang="nb-NO" dirty="0"/>
        </a:p>
      </dgm:t>
    </dgm:pt>
    <dgm:pt modelId="{9B06F1C3-48BD-4875-9FF4-E80B166C8EE5}" type="parTrans" cxnId="{3BD859AC-0824-44F6-82EF-C3D9740BA15B}">
      <dgm:prSet/>
      <dgm:spPr/>
      <dgm:t>
        <a:bodyPr/>
        <a:lstStyle/>
        <a:p>
          <a:endParaRPr lang="nb-NO"/>
        </a:p>
      </dgm:t>
    </dgm:pt>
    <dgm:pt modelId="{34809DF5-7446-4729-BB79-B32D18EC46B7}" type="sibTrans" cxnId="{3BD859AC-0824-44F6-82EF-C3D9740BA15B}">
      <dgm:prSet/>
      <dgm:spPr/>
      <dgm:t>
        <a:bodyPr/>
        <a:lstStyle/>
        <a:p>
          <a:endParaRPr lang="nb-NO"/>
        </a:p>
      </dgm:t>
    </dgm:pt>
    <dgm:pt modelId="{186D2559-4F6F-4C99-AB5D-A963238DB49A}">
      <dgm:prSet/>
      <dgm:spPr/>
      <dgm:t>
        <a:bodyPr/>
        <a:lstStyle/>
        <a:p>
          <a:pPr rtl="0"/>
          <a:r>
            <a:rPr lang="nb-NO" dirty="0" smtClean="0"/>
            <a:t>Select</a:t>
          </a:r>
          <a:endParaRPr lang="nb-NO" dirty="0"/>
        </a:p>
      </dgm:t>
    </dgm:pt>
    <dgm:pt modelId="{87FDD3F4-015F-4489-9E9C-D3FBD6D970E6}" type="parTrans" cxnId="{6E169CCB-76D1-46D9-BD0E-7F49222D9B65}">
      <dgm:prSet/>
      <dgm:spPr/>
      <dgm:t>
        <a:bodyPr/>
        <a:lstStyle/>
        <a:p>
          <a:endParaRPr lang="nb-NO"/>
        </a:p>
      </dgm:t>
    </dgm:pt>
    <dgm:pt modelId="{912AE418-7876-4105-8037-B69203F861D3}" type="sibTrans" cxnId="{6E169CCB-76D1-46D9-BD0E-7F49222D9B65}">
      <dgm:prSet/>
      <dgm:spPr/>
      <dgm:t>
        <a:bodyPr/>
        <a:lstStyle/>
        <a:p>
          <a:endParaRPr lang="nb-NO"/>
        </a:p>
      </dgm:t>
    </dgm:pt>
    <dgm:pt modelId="{842799CC-A3EF-431E-BFCE-2CC641B682F6}">
      <dgm:prSet/>
      <dgm:spPr/>
      <dgm:t>
        <a:bodyPr/>
        <a:lstStyle/>
        <a:p>
          <a:pPr rtl="0"/>
          <a:r>
            <a:rPr lang="nb-NO" dirty="0" smtClean="0"/>
            <a:t>Select</a:t>
          </a:r>
        </a:p>
        <a:p>
          <a:pPr rtl="0"/>
          <a:r>
            <a:rPr lang="nb-NO" dirty="0" smtClean="0"/>
            <a:t>Many</a:t>
          </a:r>
          <a:endParaRPr lang="nb-NO" dirty="0"/>
        </a:p>
      </dgm:t>
    </dgm:pt>
    <dgm:pt modelId="{9B190660-1BFD-4163-A7A7-8B2E6F757945}" type="parTrans" cxnId="{F5E8E34C-04EB-4D86-94F4-627E655A7F6B}">
      <dgm:prSet/>
      <dgm:spPr/>
      <dgm:t>
        <a:bodyPr/>
        <a:lstStyle/>
        <a:p>
          <a:endParaRPr lang="nb-NO"/>
        </a:p>
      </dgm:t>
    </dgm:pt>
    <dgm:pt modelId="{3A37897A-8046-4184-A9B0-F45DEFDDB71F}" type="sibTrans" cxnId="{F5E8E34C-04EB-4D86-94F4-627E655A7F6B}">
      <dgm:prSet/>
      <dgm:spPr/>
      <dgm:t>
        <a:bodyPr/>
        <a:lstStyle/>
        <a:p>
          <a:endParaRPr lang="nb-NO"/>
        </a:p>
      </dgm:t>
    </dgm:pt>
    <dgm:pt modelId="{C8585EC7-6820-467D-9EEF-5812CF383508}">
      <dgm:prSet/>
      <dgm:spPr/>
      <dgm:t>
        <a:bodyPr/>
        <a:lstStyle/>
        <a:p>
          <a:pPr rtl="0"/>
          <a:r>
            <a:rPr lang="nb-NO" dirty="0" smtClean="0"/>
            <a:t>Aggr.</a:t>
          </a:r>
        </a:p>
      </dgm:t>
    </dgm:pt>
    <dgm:pt modelId="{2A4EC910-B44D-426B-AA94-0881ECA4D551}" type="parTrans" cxnId="{42AC567C-78D2-4F44-92E3-F0458F324572}">
      <dgm:prSet/>
      <dgm:spPr/>
      <dgm:t>
        <a:bodyPr/>
        <a:lstStyle/>
        <a:p>
          <a:endParaRPr lang="nb-NO"/>
        </a:p>
      </dgm:t>
    </dgm:pt>
    <dgm:pt modelId="{ECA445B8-84FB-4448-8690-346D9C801A50}" type="sibTrans" cxnId="{42AC567C-78D2-4F44-92E3-F0458F324572}">
      <dgm:prSet/>
      <dgm:spPr/>
      <dgm:t>
        <a:bodyPr/>
        <a:lstStyle/>
        <a:p>
          <a:endParaRPr lang="nb-NO"/>
        </a:p>
      </dgm:t>
    </dgm:pt>
    <dgm:pt modelId="{8FE2DFFC-6173-4CC0-B6F6-FDB5A28E81D0}">
      <dgm:prSet/>
      <dgm:spPr/>
      <dgm:t>
        <a:bodyPr/>
        <a:lstStyle/>
        <a:p>
          <a:pPr rtl="0"/>
          <a:r>
            <a:rPr lang="nb-NO" dirty="0" smtClean="0"/>
            <a:t>Count</a:t>
          </a:r>
          <a:endParaRPr lang="nb-NO" dirty="0"/>
        </a:p>
      </dgm:t>
    </dgm:pt>
    <dgm:pt modelId="{BF0AD7BE-D02D-4CE9-9A3F-32579582F623}" type="parTrans" cxnId="{2C3EA2BE-5188-428E-B95E-245575B5052E}">
      <dgm:prSet/>
      <dgm:spPr/>
      <dgm:t>
        <a:bodyPr/>
        <a:lstStyle/>
        <a:p>
          <a:endParaRPr lang="nb-NO"/>
        </a:p>
      </dgm:t>
    </dgm:pt>
    <dgm:pt modelId="{9D1FB722-082F-4C1F-8628-9787272BF24B}" type="sibTrans" cxnId="{2C3EA2BE-5188-428E-B95E-245575B5052E}">
      <dgm:prSet/>
      <dgm:spPr/>
      <dgm:t>
        <a:bodyPr/>
        <a:lstStyle/>
        <a:p>
          <a:endParaRPr lang="nb-NO"/>
        </a:p>
      </dgm:t>
    </dgm:pt>
    <dgm:pt modelId="{41911795-AF77-4FFB-95AE-6E3078719C01}">
      <dgm:prSet/>
      <dgm:spPr/>
      <dgm:t>
        <a:bodyPr/>
        <a:lstStyle/>
        <a:p>
          <a:pPr rtl="0"/>
          <a:r>
            <a:rPr lang="nb-NO" dirty="0" smtClean="0"/>
            <a:t>Sum</a:t>
          </a:r>
          <a:endParaRPr lang="nb-NO" dirty="0"/>
        </a:p>
      </dgm:t>
    </dgm:pt>
    <dgm:pt modelId="{A8F39144-A39F-4773-8A55-01B51FA0072E}" type="parTrans" cxnId="{46FBE78F-574F-443B-BAB8-019CF0211E09}">
      <dgm:prSet/>
      <dgm:spPr/>
      <dgm:t>
        <a:bodyPr/>
        <a:lstStyle/>
        <a:p>
          <a:endParaRPr lang="nb-NO"/>
        </a:p>
      </dgm:t>
    </dgm:pt>
    <dgm:pt modelId="{70451CCD-6C3D-4125-BFCB-D2EA54AD4D75}" type="sibTrans" cxnId="{46FBE78F-574F-443B-BAB8-019CF0211E09}">
      <dgm:prSet/>
      <dgm:spPr/>
      <dgm:t>
        <a:bodyPr/>
        <a:lstStyle/>
        <a:p>
          <a:endParaRPr lang="nb-NO"/>
        </a:p>
      </dgm:t>
    </dgm:pt>
    <dgm:pt modelId="{B177B8FE-5085-4196-B6B6-57857EF80554}">
      <dgm:prSet/>
      <dgm:spPr/>
      <dgm:t>
        <a:bodyPr/>
        <a:lstStyle/>
        <a:p>
          <a:pPr rtl="0"/>
          <a:r>
            <a:rPr lang="nb-NO" dirty="0" smtClean="0"/>
            <a:t>Min</a:t>
          </a:r>
          <a:endParaRPr lang="nb-NO" dirty="0"/>
        </a:p>
      </dgm:t>
    </dgm:pt>
    <dgm:pt modelId="{673C88C6-0868-49B2-8A4C-B832FF2A793F}" type="parTrans" cxnId="{150D65E7-0F2C-47D2-AEF9-79FE805605C5}">
      <dgm:prSet/>
      <dgm:spPr/>
      <dgm:t>
        <a:bodyPr/>
        <a:lstStyle/>
        <a:p>
          <a:endParaRPr lang="nb-NO"/>
        </a:p>
      </dgm:t>
    </dgm:pt>
    <dgm:pt modelId="{E69AFE9E-45FA-456A-ADE0-14418B990D9D}" type="sibTrans" cxnId="{150D65E7-0F2C-47D2-AEF9-79FE805605C5}">
      <dgm:prSet/>
      <dgm:spPr/>
      <dgm:t>
        <a:bodyPr/>
        <a:lstStyle/>
        <a:p>
          <a:endParaRPr lang="nb-NO"/>
        </a:p>
      </dgm:t>
    </dgm:pt>
    <dgm:pt modelId="{CD02F252-A1FE-471E-8282-18C7D62430B5}">
      <dgm:prSet/>
      <dgm:spPr/>
      <dgm:t>
        <a:bodyPr/>
        <a:lstStyle/>
        <a:p>
          <a:pPr rtl="0"/>
          <a:r>
            <a:rPr lang="nb-NO" dirty="0" smtClean="0"/>
            <a:t>Max</a:t>
          </a:r>
          <a:endParaRPr lang="nb-NO" dirty="0"/>
        </a:p>
      </dgm:t>
    </dgm:pt>
    <dgm:pt modelId="{6D9F200F-1B67-4AAD-9390-CC316E2BBA83}" type="parTrans" cxnId="{F961D88C-E0FA-4F52-AD5D-1E3F9F94878C}">
      <dgm:prSet/>
      <dgm:spPr/>
      <dgm:t>
        <a:bodyPr/>
        <a:lstStyle/>
        <a:p>
          <a:endParaRPr lang="nb-NO"/>
        </a:p>
      </dgm:t>
    </dgm:pt>
    <dgm:pt modelId="{014748D5-9DDC-4095-8DF8-F610E5239B13}" type="sibTrans" cxnId="{F961D88C-E0FA-4F52-AD5D-1E3F9F94878C}">
      <dgm:prSet/>
      <dgm:spPr/>
      <dgm:t>
        <a:bodyPr/>
        <a:lstStyle/>
        <a:p>
          <a:endParaRPr lang="nb-NO"/>
        </a:p>
      </dgm:t>
    </dgm:pt>
    <dgm:pt modelId="{0D37D1C0-1217-4F2D-B8A8-E30F0312790D}">
      <dgm:prSet/>
      <dgm:spPr/>
      <dgm:t>
        <a:bodyPr/>
        <a:lstStyle/>
        <a:p>
          <a:pPr rtl="0"/>
          <a:r>
            <a:rPr lang="nb-NO" dirty="0" smtClean="0"/>
            <a:t>Average</a:t>
          </a:r>
          <a:endParaRPr lang="nb-NO" dirty="0"/>
        </a:p>
      </dgm:t>
    </dgm:pt>
    <dgm:pt modelId="{13BC25B9-DE7A-4B69-8E10-CF685367D945}" type="parTrans" cxnId="{C94DF74A-D8D3-4B15-B87E-8E7280567412}">
      <dgm:prSet/>
      <dgm:spPr/>
      <dgm:t>
        <a:bodyPr/>
        <a:lstStyle/>
        <a:p>
          <a:endParaRPr lang="nb-NO"/>
        </a:p>
      </dgm:t>
    </dgm:pt>
    <dgm:pt modelId="{A6AF4CBB-E770-4270-A89E-099594CE34A9}" type="sibTrans" cxnId="{C94DF74A-D8D3-4B15-B87E-8E7280567412}">
      <dgm:prSet/>
      <dgm:spPr/>
      <dgm:t>
        <a:bodyPr/>
        <a:lstStyle/>
        <a:p>
          <a:endParaRPr lang="nb-NO"/>
        </a:p>
      </dgm:t>
    </dgm:pt>
    <dgm:pt modelId="{440D08C8-30FB-464A-9AEC-5ACD849EAF4A}">
      <dgm:prSet/>
      <dgm:spPr/>
      <dgm:t>
        <a:bodyPr/>
        <a:lstStyle/>
        <a:p>
          <a:pPr rtl="0"/>
          <a:r>
            <a:rPr lang="nb-NO" dirty="0" smtClean="0"/>
            <a:t>Order</a:t>
          </a:r>
          <a:endParaRPr lang="nb-NO" dirty="0"/>
        </a:p>
      </dgm:t>
    </dgm:pt>
    <dgm:pt modelId="{A783F0FA-9BA5-483E-8A96-0C633D4017B4}" type="parTrans" cxnId="{35C66DFD-1E91-4AD3-8206-0D33FD7ABA02}">
      <dgm:prSet/>
      <dgm:spPr/>
      <dgm:t>
        <a:bodyPr/>
        <a:lstStyle/>
        <a:p>
          <a:endParaRPr lang="nb-NO"/>
        </a:p>
      </dgm:t>
    </dgm:pt>
    <dgm:pt modelId="{35AC3D73-9B9B-44B3-BC37-C5DAC088418B}" type="sibTrans" cxnId="{35C66DFD-1E91-4AD3-8206-0D33FD7ABA02}">
      <dgm:prSet/>
      <dgm:spPr/>
      <dgm:t>
        <a:bodyPr/>
        <a:lstStyle/>
        <a:p>
          <a:endParaRPr lang="nb-NO"/>
        </a:p>
      </dgm:t>
    </dgm:pt>
    <dgm:pt modelId="{45D90596-4C01-4551-A5BD-8AC3EFE04B57}">
      <dgm:prSet/>
      <dgm:spPr/>
      <dgm:t>
        <a:bodyPr/>
        <a:lstStyle/>
        <a:p>
          <a:pPr rtl="0"/>
          <a:r>
            <a:rPr lang="nb-NO" dirty="0" smtClean="0"/>
            <a:t>OrderBy</a:t>
          </a:r>
          <a:endParaRPr lang="nb-NO" dirty="0"/>
        </a:p>
      </dgm:t>
    </dgm:pt>
    <dgm:pt modelId="{21EC6DF8-EE2B-4CC8-9369-FDF3038D15CE}" type="parTrans" cxnId="{F273936C-FB65-4B47-85D6-9E9D8ABF1189}">
      <dgm:prSet/>
      <dgm:spPr/>
      <dgm:t>
        <a:bodyPr/>
        <a:lstStyle/>
        <a:p>
          <a:endParaRPr lang="nb-NO"/>
        </a:p>
      </dgm:t>
    </dgm:pt>
    <dgm:pt modelId="{B96A3510-10F6-4605-A0A8-EE5988AB4160}" type="sibTrans" cxnId="{F273936C-FB65-4B47-85D6-9E9D8ABF1189}">
      <dgm:prSet/>
      <dgm:spPr/>
      <dgm:t>
        <a:bodyPr/>
        <a:lstStyle/>
        <a:p>
          <a:endParaRPr lang="nb-NO"/>
        </a:p>
      </dgm:t>
    </dgm:pt>
    <dgm:pt modelId="{5C1F8010-0FDE-4E37-8483-58B6EFF24778}">
      <dgm:prSet/>
      <dgm:spPr/>
      <dgm:t>
        <a:bodyPr/>
        <a:lstStyle/>
        <a:p>
          <a:pPr rtl="0"/>
          <a:r>
            <a:rPr lang="nb-NO" dirty="0" smtClean="0"/>
            <a:t>OrderBy</a:t>
          </a:r>
        </a:p>
        <a:p>
          <a:pPr rtl="0"/>
          <a:r>
            <a:rPr lang="nb-NO" dirty="0" smtClean="0"/>
            <a:t>Descending</a:t>
          </a:r>
          <a:endParaRPr lang="nb-NO" dirty="0"/>
        </a:p>
      </dgm:t>
    </dgm:pt>
    <dgm:pt modelId="{5E997D45-BF73-47F5-A8ED-9EE16B2BB1DE}" type="parTrans" cxnId="{BA4ABCA9-0AAF-41E5-B8DE-FA3AE8160266}">
      <dgm:prSet/>
      <dgm:spPr/>
      <dgm:t>
        <a:bodyPr/>
        <a:lstStyle/>
        <a:p>
          <a:endParaRPr lang="nb-NO"/>
        </a:p>
      </dgm:t>
    </dgm:pt>
    <dgm:pt modelId="{9A10E5B7-1A22-47D9-B713-73A92921F9F3}" type="sibTrans" cxnId="{BA4ABCA9-0AAF-41E5-B8DE-FA3AE8160266}">
      <dgm:prSet/>
      <dgm:spPr/>
      <dgm:t>
        <a:bodyPr/>
        <a:lstStyle/>
        <a:p>
          <a:endParaRPr lang="nb-NO"/>
        </a:p>
      </dgm:t>
    </dgm:pt>
    <dgm:pt modelId="{6DC3C07F-19AC-4A01-B351-1F595C0D7158}">
      <dgm:prSet/>
      <dgm:spPr/>
      <dgm:t>
        <a:bodyPr/>
        <a:lstStyle/>
        <a:p>
          <a:pPr rtl="0"/>
          <a:r>
            <a:rPr lang="nb-NO" dirty="0" smtClean="0"/>
            <a:t>ThenBy</a:t>
          </a:r>
        </a:p>
        <a:p>
          <a:pPr rtl="0"/>
          <a:r>
            <a:rPr lang="nb-NO" dirty="0" smtClean="0"/>
            <a:t>Descending</a:t>
          </a:r>
        </a:p>
      </dgm:t>
    </dgm:pt>
    <dgm:pt modelId="{910C53F0-85C9-454D-A426-BE4C075F557A}" type="parTrans" cxnId="{359B65E9-EFDC-4997-9309-45C3FA51F954}">
      <dgm:prSet/>
      <dgm:spPr/>
      <dgm:t>
        <a:bodyPr/>
        <a:lstStyle/>
        <a:p>
          <a:endParaRPr lang="nb-NO"/>
        </a:p>
      </dgm:t>
    </dgm:pt>
    <dgm:pt modelId="{1C003908-09D8-4309-B477-ED26AACBF968}" type="sibTrans" cxnId="{359B65E9-EFDC-4997-9309-45C3FA51F954}">
      <dgm:prSet/>
      <dgm:spPr/>
      <dgm:t>
        <a:bodyPr/>
        <a:lstStyle/>
        <a:p>
          <a:endParaRPr lang="nb-NO"/>
        </a:p>
      </dgm:t>
    </dgm:pt>
    <dgm:pt modelId="{DE68B071-CF85-4520-A17D-2C98F233F2F5}">
      <dgm:prSet/>
      <dgm:spPr/>
      <dgm:t>
        <a:bodyPr/>
        <a:lstStyle/>
        <a:p>
          <a:pPr rtl="0"/>
          <a:r>
            <a:rPr lang="nb-NO" dirty="0" smtClean="0"/>
            <a:t>Revert</a:t>
          </a:r>
          <a:endParaRPr lang="nb-NO" dirty="0"/>
        </a:p>
      </dgm:t>
    </dgm:pt>
    <dgm:pt modelId="{F22FB603-EF7D-428F-812C-37A4A76B1064}" type="parTrans" cxnId="{99C6D798-B103-4A76-A8DF-AABE08C353D4}">
      <dgm:prSet/>
      <dgm:spPr/>
      <dgm:t>
        <a:bodyPr/>
        <a:lstStyle/>
        <a:p>
          <a:endParaRPr lang="nb-NO"/>
        </a:p>
      </dgm:t>
    </dgm:pt>
    <dgm:pt modelId="{DA0A6E3A-6A77-4C57-AF55-1F08DAE942EE}" type="sibTrans" cxnId="{99C6D798-B103-4A76-A8DF-AABE08C353D4}">
      <dgm:prSet/>
      <dgm:spPr/>
      <dgm:t>
        <a:bodyPr/>
        <a:lstStyle/>
        <a:p>
          <a:endParaRPr lang="nb-NO"/>
        </a:p>
      </dgm:t>
    </dgm:pt>
    <dgm:pt modelId="{AEF30408-95EF-4BD7-94AE-D1EC918B6845}">
      <dgm:prSet/>
      <dgm:spPr/>
      <dgm:t>
        <a:bodyPr/>
        <a:lstStyle/>
        <a:p>
          <a:pPr rtl="0"/>
          <a:r>
            <a:rPr lang="nb-NO" dirty="0" smtClean="0"/>
            <a:t>Sets</a:t>
          </a:r>
          <a:endParaRPr lang="nb-NO" dirty="0"/>
        </a:p>
      </dgm:t>
    </dgm:pt>
    <dgm:pt modelId="{A96DF2BB-53EF-40DE-A5D0-8929870138C3}" type="parTrans" cxnId="{36954E47-A71C-4912-B5AC-D6B958BF271C}">
      <dgm:prSet/>
      <dgm:spPr/>
      <dgm:t>
        <a:bodyPr/>
        <a:lstStyle/>
        <a:p>
          <a:endParaRPr lang="nb-NO"/>
        </a:p>
      </dgm:t>
    </dgm:pt>
    <dgm:pt modelId="{FF1FCEF3-A68A-40CF-AC55-1C3DEB88683A}" type="sibTrans" cxnId="{36954E47-A71C-4912-B5AC-D6B958BF271C}">
      <dgm:prSet/>
      <dgm:spPr/>
      <dgm:t>
        <a:bodyPr/>
        <a:lstStyle/>
        <a:p>
          <a:endParaRPr lang="nb-NO"/>
        </a:p>
      </dgm:t>
    </dgm:pt>
    <dgm:pt modelId="{7C83B074-92B1-40BA-B97B-6541CEEA82E0}">
      <dgm:prSet/>
      <dgm:spPr/>
      <dgm:t>
        <a:bodyPr/>
        <a:lstStyle/>
        <a:p>
          <a:r>
            <a:rPr lang="nb-NO" dirty="0" smtClean="0"/>
            <a:t>Distinct</a:t>
          </a:r>
          <a:endParaRPr lang="nb-NO" dirty="0"/>
        </a:p>
      </dgm:t>
    </dgm:pt>
    <dgm:pt modelId="{D8E66A3D-D2F5-4C76-83BC-29989130D49B}" type="parTrans" cxnId="{FF22C12E-2AF0-462D-8E7D-44D3C2AD707E}">
      <dgm:prSet/>
      <dgm:spPr/>
      <dgm:t>
        <a:bodyPr/>
        <a:lstStyle/>
        <a:p>
          <a:endParaRPr lang="nb-NO"/>
        </a:p>
      </dgm:t>
    </dgm:pt>
    <dgm:pt modelId="{DDCF3E12-2FF4-4CA0-93BE-C4F2CC3295F3}" type="sibTrans" cxnId="{FF22C12E-2AF0-462D-8E7D-44D3C2AD707E}">
      <dgm:prSet/>
      <dgm:spPr/>
      <dgm:t>
        <a:bodyPr/>
        <a:lstStyle/>
        <a:p>
          <a:endParaRPr lang="nb-NO"/>
        </a:p>
      </dgm:t>
    </dgm:pt>
    <dgm:pt modelId="{BB7F2DB2-4938-4B4C-B057-9DBF19F9F02C}">
      <dgm:prSet/>
      <dgm:spPr/>
      <dgm:t>
        <a:bodyPr/>
        <a:lstStyle/>
        <a:p>
          <a:r>
            <a:rPr lang="nb-NO" dirty="0" smtClean="0"/>
            <a:t>Union</a:t>
          </a:r>
          <a:endParaRPr lang="nb-NO" dirty="0"/>
        </a:p>
      </dgm:t>
    </dgm:pt>
    <dgm:pt modelId="{2367F228-9305-4083-A6A7-92B77A5A6A5F}" type="parTrans" cxnId="{1B2465D6-0B22-4C8D-B72C-B3B276108675}">
      <dgm:prSet/>
      <dgm:spPr/>
      <dgm:t>
        <a:bodyPr/>
        <a:lstStyle/>
        <a:p>
          <a:endParaRPr lang="nb-NO"/>
        </a:p>
      </dgm:t>
    </dgm:pt>
    <dgm:pt modelId="{54FE5201-F3B8-40D4-8DBD-A5488D08351B}" type="sibTrans" cxnId="{1B2465D6-0B22-4C8D-B72C-B3B276108675}">
      <dgm:prSet/>
      <dgm:spPr/>
      <dgm:t>
        <a:bodyPr/>
        <a:lstStyle/>
        <a:p>
          <a:endParaRPr lang="nb-NO"/>
        </a:p>
      </dgm:t>
    </dgm:pt>
    <dgm:pt modelId="{4807D37F-F42F-42A6-AF61-A3BB9B574512}">
      <dgm:prSet/>
      <dgm:spPr/>
      <dgm:t>
        <a:bodyPr/>
        <a:lstStyle/>
        <a:p>
          <a:r>
            <a:rPr lang="nb-NO" dirty="0" smtClean="0"/>
            <a:t>Intersect</a:t>
          </a:r>
          <a:endParaRPr lang="nb-NO" dirty="0"/>
        </a:p>
      </dgm:t>
    </dgm:pt>
    <dgm:pt modelId="{6108A1AF-87AD-4799-A2C0-477DE40B0313}" type="parTrans" cxnId="{A2D743B1-C5B9-4ED5-B388-E60D5D5A0994}">
      <dgm:prSet/>
      <dgm:spPr/>
      <dgm:t>
        <a:bodyPr/>
        <a:lstStyle/>
        <a:p>
          <a:endParaRPr lang="nb-NO"/>
        </a:p>
      </dgm:t>
    </dgm:pt>
    <dgm:pt modelId="{B0D41996-988E-4EBF-87D9-23F305D56C3E}" type="sibTrans" cxnId="{A2D743B1-C5B9-4ED5-B388-E60D5D5A0994}">
      <dgm:prSet/>
      <dgm:spPr/>
      <dgm:t>
        <a:bodyPr/>
        <a:lstStyle/>
        <a:p>
          <a:endParaRPr lang="nb-NO"/>
        </a:p>
      </dgm:t>
    </dgm:pt>
    <dgm:pt modelId="{60C5C607-4F49-4BAC-805F-01187813898D}">
      <dgm:prSet/>
      <dgm:spPr/>
      <dgm:t>
        <a:bodyPr/>
        <a:lstStyle/>
        <a:p>
          <a:r>
            <a:rPr lang="nb-NO" dirty="0" smtClean="0"/>
            <a:t>Except</a:t>
          </a:r>
          <a:endParaRPr lang="nb-NO" dirty="0"/>
        </a:p>
      </dgm:t>
    </dgm:pt>
    <dgm:pt modelId="{0D591E02-F9EF-4C56-BF89-077E1EB20D68}" type="parTrans" cxnId="{55930E90-BA33-4815-A39C-FF11238FF8DC}">
      <dgm:prSet/>
      <dgm:spPr/>
      <dgm:t>
        <a:bodyPr/>
        <a:lstStyle/>
        <a:p>
          <a:endParaRPr lang="nb-NO"/>
        </a:p>
      </dgm:t>
    </dgm:pt>
    <dgm:pt modelId="{809D05A3-DD04-438E-A00D-25C51C049B32}" type="sibTrans" cxnId="{55930E90-BA33-4815-A39C-FF11238FF8DC}">
      <dgm:prSet/>
      <dgm:spPr/>
      <dgm:t>
        <a:bodyPr/>
        <a:lstStyle/>
        <a:p>
          <a:endParaRPr lang="nb-NO"/>
        </a:p>
      </dgm:t>
    </dgm:pt>
    <dgm:pt modelId="{296A9DDD-3690-4DF3-ABBF-3C4B41BF4224}">
      <dgm:prSet/>
      <dgm:spPr/>
      <dgm:t>
        <a:bodyPr/>
        <a:lstStyle/>
        <a:p>
          <a:pPr rtl="0"/>
          <a:r>
            <a:rPr lang="nb-NO" dirty="0" smtClean="0"/>
            <a:t>ThenBy</a:t>
          </a:r>
          <a:endParaRPr lang="nb-NO" dirty="0"/>
        </a:p>
      </dgm:t>
    </dgm:pt>
    <dgm:pt modelId="{3829AB3C-0A46-4432-9EC3-69604B0D41DA}" type="parTrans" cxnId="{61B2B790-866D-4E91-94A3-40CE03A0E456}">
      <dgm:prSet/>
      <dgm:spPr/>
      <dgm:t>
        <a:bodyPr/>
        <a:lstStyle/>
        <a:p>
          <a:endParaRPr lang="nb-NO"/>
        </a:p>
      </dgm:t>
    </dgm:pt>
    <dgm:pt modelId="{EA95B299-6DC6-4C39-9C16-0638141D57F2}" type="sibTrans" cxnId="{61B2B790-866D-4E91-94A3-40CE03A0E456}">
      <dgm:prSet/>
      <dgm:spPr/>
      <dgm:t>
        <a:bodyPr/>
        <a:lstStyle/>
        <a:p>
          <a:endParaRPr lang="nb-NO"/>
        </a:p>
      </dgm:t>
    </dgm:pt>
    <dgm:pt modelId="{AB90E81D-F91C-4A34-9E70-82F09E5CF29A}" type="pres">
      <dgm:prSet presAssocID="{D034A7D7-40F4-41FE-8FE5-BD5F24FB15C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nb-NO"/>
        </a:p>
      </dgm:t>
    </dgm:pt>
    <dgm:pt modelId="{B10B7DE0-4E9D-4E68-BCF7-5B840B9DA7CC}" type="pres">
      <dgm:prSet presAssocID="{29204CBF-FD1E-47D0-9810-EECF61C183D5}" presName="posSpace" presStyleCnt="0"/>
      <dgm:spPr/>
    </dgm:pt>
    <dgm:pt modelId="{948D8902-C10C-421D-A605-54C7761C4EA4}" type="pres">
      <dgm:prSet presAssocID="{29204CBF-FD1E-47D0-9810-EECF61C183D5}" presName="vertFlow" presStyleCnt="0"/>
      <dgm:spPr/>
    </dgm:pt>
    <dgm:pt modelId="{BA42CAAD-4A38-44C9-80BD-F37E4FE8A568}" type="pres">
      <dgm:prSet presAssocID="{29204CBF-FD1E-47D0-9810-EECF61C183D5}" presName="topSpace" presStyleCnt="0"/>
      <dgm:spPr/>
    </dgm:pt>
    <dgm:pt modelId="{2EC3BA45-7CC2-4E76-BF17-23FA101D6E1E}" type="pres">
      <dgm:prSet presAssocID="{29204CBF-FD1E-47D0-9810-EECF61C183D5}" presName="firstComp" presStyleCnt="0"/>
      <dgm:spPr/>
    </dgm:pt>
    <dgm:pt modelId="{FA1615EF-D7AC-4927-8B87-70031DD23F76}" type="pres">
      <dgm:prSet presAssocID="{29204CBF-FD1E-47D0-9810-EECF61C183D5}" presName="firstChild" presStyleLbl="bgAccFollowNode1" presStyleIdx="0" presStyleCnt="17"/>
      <dgm:spPr/>
      <dgm:t>
        <a:bodyPr/>
        <a:lstStyle/>
        <a:p>
          <a:endParaRPr lang="nb-NO"/>
        </a:p>
      </dgm:t>
    </dgm:pt>
    <dgm:pt modelId="{DCBA0300-394A-417E-8E2B-0570259AF0DE}" type="pres">
      <dgm:prSet presAssocID="{29204CBF-FD1E-47D0-9810-EECF61C183D5}" presName="firstChildTx" presStyleLbl="bgAccFollowNode1" presStyleIdx="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8A4967F-AE74-40C3-A31D-886102EE4BFF}" type="pres">
      <dgm:prSet presAssocID="{29204CBF-FD1E-47D0-9810-EECF61C183D5}" presName="negSpace" presStyleCnt="0"/>
      <dgm:spPr/>
    </dgm:pt>
    <dgm:pt modelId="{8E7A3A97-EF12-4A9F-A7B6-97E6978AC74E}" type="pres">
      <dgm:prSet presAssocID="{29204CBF-FD1E-47D0-9810-EECF61C183D5}" presName="circle" presStyleLbl="node1" presStyleIdx="0" presStyleCnt="5"/>
      <dgm:spPr/>
      <dgm:t>
        <a:bodyPr/>
        <a:lstStyle/>
        <a:p>
          <a:endParaRPr lang="nb-NO"/>
        </a:p>
      </dgm:t>
    </dgm:pt>
    <dgm:pt modelId="{F2CE1C4D-85A0-4736-BDA5-14F0740A5066}" type="pres">
      <dgm:prSet presAssocID="{52A94586-A7C1-40C4-BE7C-B4FDA782E216}" presName="transSpace" presStyleCnt="0"/>
      <dgm:spPr/>
    </dgm:pt>
    <dgm:pt modelId="{0A959FDB-ACAD-4202-B199-A429475B8C49}" type="pres">
      <dgm:prSet presAssocID="{4E7A3B9E-6908-4FFF-8EE7-BF6395D7A10F}" presName="posSpace" presStyleCnt="0"/>
      <dgm:spPr/>
    </dgm:pt>
    <dgm:pt modelId="{775294EE-F339-4DEB-9CEB-EA2B013A68C7}" type="pres">
      <dgm:prSet presAssocID="{4E7A3B9E-6908-4FFF-8EE7-BF6395D7A10F}" presName="vertFlow" presStyleCnt="0"/>
      <dgm:spPr/>
    </dgm:pt>
    <dgm:pt modelId="{ECC3A5C1-BBA3-40A7-854D-E2E61CF00CC3}" type="pres">
      <dgm:prSet presAssocID="{4E7A3B9E-6908-4FFF-8EE7-BF6395D7A10F}" presName="topSpace" presStyleCnt="0"/>
      <dgm:spPr/>
    </dgm:pt>
    <dgm:pt modelId="{313225ED-0876-4D46-A561-3152BBA172BB}" type="pres">
      <dgm:prSet presAssocID="{4E7A3B9E-6908-4FFF-8EE7-BF6395D7A10F}" presName="firstComp" presStyleCnt="0"/>
      <dgm:spPr/>
    </dgm:pt>
    <dgm:pt modelId="{0578384F-C45F-49C5-8FB4-4D13509083F3}" type="pres">
      <dgm:prSet presAssocID="{4E7A3B9E-6908-4FFF-8EE7-BF6395D7A10F}" presName="firstChild" presStyleLbl="bgAccFollowNode1" presStyleIdx="1" presStyleCnt="17"/>
      <dgm:spPr/>
      <dgm:t>
        <a:bodyPr/>
        <a:lstStyle/>
        <a:p>
          <a:endParaRPr lang="nb-NO"/>
        </a:p>
      </dgm:t>
    </dgm:pt>
    <dgm:pt modelId="{78A18C25-919A-4C43-8FA3-AFC102C3F476}" type="pres">
      <dgm:prSet presAssocID="{4E7A3B9E-6908-4FFF-8EE7-BF6395D7A10F}" presName="firstChildTx" presStyleLbl="bgAccFollowNode1" presStyleIdx="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35B0311-DC15-4AA4-A863-2DF8D8740BE2}" type="pres">
      <dgm:prSet presAssocID="{842799CC-A3EF-431E-BFCE-2CC641B682F6}" presName="comp" presStyleCnt="0"/>
      <dgm:spPr/>
    </dgm:pt>
    <dgm:pt modelId="{A5A1B32C-3C03-4E47-8AE7-7B839D5932B8}" type="pres">
      <dgm:prSet presAssocID="{842799CC-A3EF-431E-BFCE-2CC641B682F6}" presName="child" presStyleLbl="bgAccFollowNode1" presStyleIdx="2" presStyleCnt="17"/>
      <dgm:spPr/>
      <dgm:t>
        <a:bodyPr/>
        <a:lstStyle/>
        <a:p>
          <a:endParaRPr lang="nb-NO"/>
        </a:p>
      </dgm:t>
    </dgm:pt>
    <dgm:pt modelId="{A9C7638C-51E6-4CE0-9AB4-A0323160B94D}" type="pres">
      <dgm:prSet presAssocID="{842799CC-A3EF-431E-BFCE-2CC641B682F6}" presName="childTx" presStyleLbl="bgAccFollowNode1" presStyleIdx="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354FDAF-13B6-4692-B1F2-FA943560C5F4}" type="pres">
      <dgm:prSet presAssocID="{4E7A3B9E-6908-4FFF-8EE7-BF6395D7A10F}" presName="negSpace" presStyleCnt="0"/>
      <dgm:spPr/>
    </dgm:pt>
    <dgm:pt modelId="{CFCB1987-CCF3-4C6A-88B9-C036EA29C773}" type="pres">
      <dgm:prSet presAssocID="{4E7A3B9E-6908-4FFF-8EE7-BF6395D7A10F}" presName="circle" presStyleLbl="node1" presStyleIdx="1" presStyleCnt="5"/>
      <dgm:spPr/>
      <dgm:t>
        <a:bodyPr/>
        <a:lstStyle/>
        <a:p>
          <a:endParaRPr lang="nb-NO"/>
        </a:p>
      </dgm:t>
    </dgm:pt>
    <dgm:pt modelId="{E0342E92-D4FE-4D12-9043-9D4BACDFA8B1}" type="pres">
      <dgm:prSet presAssocID="{34809DF5-7446-4729-BB79-B32D18EC46B7}" presName="transSpace" presStyleCnt="0"/>
      <dgm:spPr/>
    </dgm:pt>
    <dgm:pt modelId="{6F22F6AA-B19F-4E4E-A606-4F7E4DFE5397}" type="pres">
      <dgm:prSet presAssocID="{AEF30408-95EF-4BD7-94AE-D1EC918B6845}" presName="posSpace" presStyleCnt="0"/>
      <dgm:spPr/>
    </dgm:pt>
    <dgm:pt modelId="{E6B9022B-DDF6-4606-A387-F91893E00421}" type="pres">
      <dgm:prSet presAssocID="{AEF30408-95EF-4BD7-94AE-D1EC918B6845}" presName="vertFlow" presStyleCnt="0"/>
      <dgm:spPr/>
    </dgm:pt>
    <dgm:pt modelId="{80413C97-2EC7-4A10-B0AF-A2AFA7663186}" type="pres">
      <dgm:prSet presAssocID="{AEF30408-95EF-4BD7-94AE-D1EC918B6845}" presName="topSpace" presStyleCnt="0"/>
      <dgm:spPr/>
    </dgm:pt>
    <dgm:pt modelId="{627AF4D3-2AEE-43AB-BC4C-F0F19B883374}" type="pres">
      <dgm:prSet presAssocID="{AEF30408-95EF-4BD7-94AE-D1EC918B6845}" presName="firstComp" presStyleCnt="0"/>
      <dgm:spPr/>
    </dgm:pt>
    <dgm:pt modelId="{7F8C749D-EA59-487A-AF02-735F385780FF}" type="pres">
      <dgm:prSet presAssocID="{AEF30408-95EF-4BD7-94AE-D1EC918B6845}" presName="firstChild" presStyleLbl="bgAccFollowNode1" presStyleIdx="3" presStyleCnt="17"/>
      <dgm:spPr/>
      <dgm:t>
        <a:bodyPr/>
        <a:lstStyle/>
        <a:p>
          <a:endParaRPr lang="nb-NO"/>
        </a:p>
      </dgm:t>
    </dgm:pt>
    <dgm:pt modelId="{F15AF7BB-CDFC-41BC-A648-1F0D22906C48}" type="pres">
      <dgm:prSet presAssocID="{AEF30408-95EF-4BD7-94AE-D1EC918B6845}" presName="firstChildTx" presStyleLbl="bgAccFollowNode1" presStyleIdx="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4DA222F-2635-4F89-A4C0-BE045079EC89}" type="pres">
      <dgm:prSet presAssocID="{BB7F2DB2-4938-4B4C-B057-9DBF19F9F02C}" presName="comp" presStyleCnt="0"/>
      <dgm:spPr/>
    </dgm:pt>
    <dgm:pt modelId="{BB8EF1DD-7072-4445-96A5-0835C76209BF}" type="pres">
      <dgm:prSet presAssocID="{BB7F2DB2-4938-4B4C-B057-9DBF19F9F02C}" presName="child" presStyleLbl="bgAccFollowNode1" presStyleIdx="4" presStyleCnt="17"/>
      <dgm:spPr/>
      <dgm:t>
        <a:bodyPr/>
        <a:lstStyle/>
        <a:p>
          <a:endParaRPr lang="nb-NO"/>
        </a:p>
      </dgm:t>
    </dgm:pt>
    <dgm:pt modelId="{D652A631-80AC-4FDE-82F1-E25E5B593103}" type="pres">
      <dgm:prSet presAssocID="{BB7F2DB2-4938-4B4C-B057-9DBF19F9F02C}" presName="childTx" presStyleLbl="bgAccFollowNode1" presStyleIdx="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7764351-FB0A-44DD-819F-162133AEAC37}" type="pres">
      <dgm:prSet presAssocID="{4807D37F-F42F-42A6-AF61-A3BB9B574512}" presName="comp" presStyleCnt="0"/>
      <dgm:spPr/>
    </dgm:pt>
    <dgm:pt modelId="{198C39CC-82FA-4263-A5F4-53DEA70B2A82}" type="pres">
      <dgm:prSet presAssocID="{4807D37F-F42F-42A6-AF61-A3BB9B574512}" presName="child" presStyleLbl="bgAccFollowNode1" presStyleIdx="5" presStyleCnt="17"/>
      <dgm:spPr/>
      <dgm:t>
        <a:bodyPr/>
        <a:lstStyle/>
        <a:p>
          <a:endParaRPr lang="nb-NO"/>
        </a:p>
      </dgm:t>
    </dgm:pt>
    <dgm:pt modelId="{0BEECD19-B96A-4372-A864-A4B8E0AA9C18}" type="pres">
      <dgm:prSet presAssocID="{4807D37F-F42F-42A6-AF61-A3BB9B574512}" presName="childTx" presStyleLbl="bgAccFollowNode1" presStyleIdx="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9516130-A9F7-457C-81E5-5C4F6DC22DA3}" type="pres">
      <dgm:prSet presAssocID="{60C5C607-4F49-4BAC-805F-01187813898D}" presName="comp" presStyleCnt="0"/>
      <dgm:spPr/>
    </dgm:pt>
    <dgm:pt modelId="{A2387A2B-3FF5-40E8-9C77-2497887530FE}" type="pres">
      <dgm:prSet presAssocID="{60C5C607-4F49-4BAC-805F-01187813898D}" presName="child" presStyleLbl="bgAccFollowNode1" presStyleIdx="6" presStyleCnt="17"/>
      <dgm:spPr/>
      <dgm:t>
        <a:bodyPr/>
        <a:lstStyle/>
        <a:p>
          <a:endParaRPr lang="nb-NO"/>
        </a:p>
      </dgm:t>
    </dgm:pt>
    <dgm:pt modelId="{04455E75-907E-4964-82E0-3EE0CD346BAB}" type="pres">
      <dgm:prSet presAssocID="{60C5C607-4F49-4BAC-805F-01187813898D}" presName="childTx" presStyleLbl="bgAccFollowNode1" presStyleIdx="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F483450-C0F9-407D-A37A-0EDDED51C9F2}" type="pres">
      <dgm:prSet presAssocID="{AEF30408-95EF-4BD7-94AE-D1EC918B6845}" presName="negSpace" presStyleCnt="0"/>
      <dgm:spPr/>
    </dgm:pt>
    <dgm:pt modelId="{6BA0CD86-C683-4EFD-B808-9AA9611F8FF1}" type="pres">
      <dgm:prSet presAssocID="{AEF30408-95EF-4BD7-94AE-D1EC918B6845}" presName="circle" presStyleLbl="node1" presStyleIdx="2" presStyleCnt="5"/>
      <dgm:spPr/>
      <dgm:t>
        <a:bodyPr/>
        <a:lstStyle/>
        <a:p>
          <a:endParaRPr lang="nb-NO"/>
        </a:p>
      </dgm:t>
    </dgm:pt>
    <dgm:pt modelId="{1C48BCE7-215B-4F9F-B692-8571527E234C}" type="pres">
      <dgm:prSet presAssocID="{FF1FCEF3-A68A-40CF-AC55-1C3DEB88683A}" presName="transSpace" presStyleCnt="0"/>
      <dgm:spPr/>
    </dgm:pt>
    <dgm:pt modelId="{A779703C-C88A-4810-907A-973C76B95CCE}" type="pres">
      <dgm:prSet presAssocID="{C8585EC7-6820-467D-9EEF-5812CF383508}" presName="posSpace" presStyleCnt="0"/>
      <dgm:spPr/>
    </dgm:pt>
    <dgm:pt modelId="{B2E719F1-96CB-4248-9C94-9461FCEAB4F3}" type="pres">
      <dgm:prSet presAssocID="{C8585EC7-6820-467D-9EEF-5812CF383508}" presName="vertFlow" presStyleCnt="0"/>
      <dgm:spPr/>
    </dgm:pt>
    <dgm:pt modelId="{717EE93B-7425-4325-B426-6B6A5B14AEC1}" type="pres">
      <dgm:prSet presAssocID="{C8585EC7-6820-467D-9EEF-5812CF383508}" presName="topSpace" presStyleCnt="0"/>
      <dgm:spPr/>
    </dgm:pt>
    <dgm:pt modelId="{E742FAC2-F790-4EC0-AB49-6D14FB2FCE6C}" type="pres">
      <dgm:prSet presAssocID="{C8585EC7-6820-467D-9EEF-5812CF383508}" presName="firstComp" presStyleCnt="0"/>
      <dgm:spPr/>
    </dgm:pt>
    <dgm:pt modelId="{16C5DF77-9EBA-4366-B1AE-54ADB9DCD7AE}" type="pres">
      <dgm:prSet presAssocID="{C8585EC7-6820-467D-9EEF-5812CF383508}" presName="firstChild" presStyleLbl="bgAccFollowNode1" presStyleIdx="7" presStyleCnt="17"/>
      <dgm:spPr/>
      <dgm:t>
        <a:bodyPr/>
        <a:lstStyle/>
        <a:p>
          <a:endParaRPr lang="nb-NO"/>
        </a:p>
      </dgm:t>
    </dgm:pt>
    <dgm:pt modelId="{D406BCF1-E231-4665-8A43-7AB07C99AA13}" type="pres">
      <dgm:prSet presAssocID="{C8585EC7-6820-467D-9EEF-5812CF383508}" presName="firstChildTx" presStyleLbl="bgAccFollowNode1" presStyleIdx="7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B426C5C-BD2A-4B2A-873E-8334175E32F1}" type="pres">
      <dgm:prSet presAssocID="{41911795-AF77-4FFB-95AE-6E3078719C01}" presName="comp" presStyleCnt="0"/>
      <dgm:spPr/>
    </dgm:pt>
    <dgm:pt modelId="{D3095F85-3417-42B3-9021-BEF86B1D3C36}" type="pres">
      <dgm:prSet presAssocID="{41911795-AF77-4FFB-95AE-6E3078719C01}" presName="child" presStyleLbl="bgAccFollowNode1" presStyleIdx="8" presStyleCnt="17"/>
      <dgm:spPr/>
      <dgm:t>
        <a:bodyPr/>
        <a:lstStyle/>
        <a:p>
          <a:endParaRPr lang="nb-NO"/>
        </a:p>
      </dgm:t>
    </dgm:pt>
    <dgm:pt modelId="{E2149B29-6E3E-4F89-970D-24FF9E7518E7}" type="pres">
      <dgm:prSet presAssocID="{41911795-AF77-4FFB-95AE-6E3078719C01}" presName="childTx" presStyleLbl="bgAccFollowNode1" presStyleIdx="8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C38BA62-0DD2-4EF5-9206-4E81A33C41DB}" type="pres">
      <dgm:prSet presAssocID="{B177B8FE-5085-4196-B6B6-57857EF80554}" presName="comp" presStyleCnt="0"/>
      <dgm:spPr/>
    </dgm:pt>
    <dgm:pt modelId="{2644AD89-1E03-4540-9812-135ABD316EFB}" type="pres">
      <dgm:prSet presAssocID="{B177B8FE-5085-4196-B6B6-57857EF80554}" presName="child" presStyleLbl="bgAccFollowNode1" presStyleIdx="9" presStyleCnt="17"/>
      <dgm:spPr/>
      <dgm:t>
        <a:bodyPr/>
        <a:lstStyle/>
        <a:p>
          <a:endParaRPr lang="nb-NO"/>
        </a:p>
      </dgm:t>
    </dgm:pt>
    <dgm:pt modelId="{0C77142A-A9B7-48A5-9383-3FF0F03B9F9B}" type="pres">
      <dgm:prSet presAssocID="{B177B8FE-5085-4196-B6B6-57857EF80554}" presName="childTx" presStyleLbl="bgAccFollowNode1" presStyleIdx="9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5BFA7F5-0F7F-441F-BCC5-6185B5B99328}" type="pres">
      <dgm:prSet presAssocID="{CD02F252-A1FE-471E-8282-18C7D62430B5}" presName="comp" presStyleCnt="0"/>
      <dgm:spPr/>
    </dgm:pt>
    <dgm:pt modelId="{1F4BD268-737B-45AA-8326-E31BD1914749}" type="pres">
      <dgm:prSet presAssocID="{CD02F252-A1FE-471E-8282-18C7D62430B5}" presName="child" presStyleLbl="bgAccFollowNode1" presStyleIdx="10" presStyleCnt="17"/>
      <dgm:spPr/>
      <dgm:t>
        <a:bodyPr/>
        <a:lstStyle/>
        <a:p>
          <a:endParaRPr lang="nb-NO"/>
        </a:p>
      </dgm:t>
    </dgm:pt>
    <dgm:pt modelId="{D6A0497F-CA7D-4241-A22C-5ABD7A6F2157}" type="pres">
      <dgm:prSet presAssocID="{CD02F252-A1FE-471E-8282-18C7D62430B5}" presName="childTx" presStyleLbl="bgAccFollowNode1" presStyleIdx="10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DFB86938-C6D0-4EE1-859B-12DCE01378E7}" type="pres">
      <dgm:prSet presAssocID="{0D37D1C0-1217-4F2D-B8A8-E30F0312790D}" presName="comp" presStyleCnt="0"/>
      <dgm:spPr/>
    </dgm:pt>
    <dgm:pt modelId="{672150A3-2952-4B89-A4E5-E8083495F5AF}" type="pres">
      <dgm:prSet presAssocID="{0D37D1C0-1217-4F2D-B8A8-E30F0312790D}" presName="child" presStyleLbl="bgAccFollowNode1" presStyleIdx="11" presStyleCnt="17"/>
      <dgm:spPr/>
      <dgm:t>
        <a:bodyPr/>
        <a:lstStyle/>
        <a:p>
          <a:endParaRPr lang="nb-NO"/>
        </a:p>
      </dgm:t>
    </dgm:pt>
    <dgm:pt modelId="{AB2B4F39-9878-4622-BEE9-FCBDDD73FF4D}" type="pres">
      <dgm:prSet presAssocID="{0D37D1C0-1217-4F2D-B8A8-E30F0312790D}" presName="childTx" presStyleLbl="bgAccFollowNode1" presStyleIdx="11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1394CE9F-CDDE-4CA1-BF3C-9461926E76A9}" type="pres">
      <dgm:prSet presAssocID="{C8585EC7-6820-467D-9EEF-5812CF383508}" presName="negSpace" presStyleCnt="0"/>
      <dgm:spPr/>
    </dgm:pt>
    <dgm:pt modelId="{C66058A2-36C8-46E5-9418-D3AA33B64C68}" type="pres">
      <dgm:prSet presAssocID="{C8585EC7-6820-467D-9EEF-5812CF383508}" presName="circle" presStyleLbl="node1" presStyleIdx="3" presStyleCnt="5"/>
      <dgm:spPr/>
      <dgm:t>
        <a:bodyPr/>
        <a:lstStyle/>
        <a:p>
          <a:endParaRPr lang="nb-NO"/>
        </a:p>
      </dgm:t>
    </dgm:pt>
    <dgm:pt modelId="{49C998EB-592E-43C3-88C2-1244E23A7028}" type="pres">
      <dgm:prSet presAssocID="{ECA445B8-84FB-4448-8690-346D9C801A50}" presName="transSpace" presStyleCnt="0"/>
      <dgm:spPr/>
    </dgm:pt>
    <dgm:pt modelId="{2A51BAEB-0EBF-422E-BC47-E8E7281AE2F2}" type="pres">
      <dgm:prSet presAssocID="{440D08C8-30FB-464A-9AEC-5ACD849EAF4A}" presName="posSpace" presStyleCnt="0"/>
      <dgm:spPr/>
    </dgm:pt>
    <dgm:pt modelId="{B9FEEC39-E94E-47F7-9D2A-0E670F9B2FF1}" type="pres">
      <dgm:prSet presAssocID="{440D08C8-30FB-464A-9AEC-5ACD849EAF4A}" presName="vertFlow" presStyleCnt="0"/>
      <dgm:spPr/>
    </dgm:pt>
    <dgm:pt modelId="{AE23BDA5-2566-4244-97F4-66CDBCF03508}" type="pres">
      <dgm:prSet presAssocID="{440D08C8-30FB-464A-9AEC-5ACD849EAF4A}" presName="topSpace" presStyleCnt="0"/>
      <dgm:spPr/>
    </dgm:pt>
    <dgm:pt modelId="{A736744E-9EAC-4B7A-8F06-4B005A653A09}" type="pres">
      <dgm:prSet presAssocID="{440D08C8-30FB-464A-9AEC-5ACD849EAF4A}" presName="firstComp" presStyleCnt="0"/>
      <dgm:spPr/>
    </dgm:pt>
    <dgm:pt modelId="{C3CFD48C-9D42-4FE7-8F01-6553035A2110}" type="pres">
      <dgm:prSet presAssocID="{440D08C8-30FB-464A-9AEC-5ACD849EAF4A}" presName="firstChild" presStyleLbl="bgAccFollowNode1" presStyleIdx="12" presStyleCnt="17"/>
      <dgm:spPr/>
      <dgm:t>
        <a:bodyPr/>
        <a:lstStyle/>
        <a:p>
          <a:endParaRPr lang="nb-NO"/>
        </a:p>
      </dgm:t>
    </dgm:pt>
    <dgm:pt modelId="{ECA545A8-1C95-4D6F-9BB7-1FB888431456}" type="pres">
      <dgm:prSet presAssocID="{440D08C8-30FB-464A-9AEC-5ACD849EAF4A}" presName="firstChildTx" presStyleLbl="bgAccFollowNode1" presStyleIdx="12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CE6D7FF9-48E1-41BE-B9DE-4CDF9E32204F}" type="pres">
      <dgm:prSet presAssocID="{5C1F8010-0FDE-4E37-8483-58B6EFF24778}" presName="comp" presStyleCnt="0"/>
      <dgm:spPr/>
    </dgm:pt>
    <dgm:pt modelId="{5802897B-56EE-4984-8D39-5AA05A7B0E4E}" type="pres">
      <dgm:prSet presAssocID="{5C1F8010-0FDE-4E37-8483-58B6EFF24778}" presName="child" presStyleLbl="bgAccFollowNode1" presStyleIdx="13" presStyleCnt="17"/>
      <dgm:spPr/>
      <dgm:t>
        <a:bodyPr/>
        <a:lstStyle/>
        <a:p>
          <a:endParaRPr lang="nb-NO"/>
        </a:p>
      </dgm:t>
    </dgm:pt>
    <dgm:pt modelId="{FF14C7A4-84D4-4700-BD9B-358EBD5800EE}" type="pres">
      <dgm:prSet presAssocID="{5C1F8010-0FDE-4E37-8483-58B6EFF24778}" presName="childTx" presStyleLbl="bgAccFollowNode1" presStyleIdx="13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FD72735-ECBA-417A-9512-DA9A12C87115}" type="pres">
      <dgm:prSet presAssocID="{296A9DDD-3690-4DF3-ABBF-3C4B41BF4224}" presName="comp" presStyleCnt="0"/>
      <dgm:spPr/>
    </dgm:pt>
    <dgm:pt modelId="{EC550F48-481E-497F-BD5E-299A43E7D4BD}" type="pres">
      <dgm:prSet presAssocID="{296A9DDD-3690-4DF3-ABBF-3C4B41BF4224}" presName="child" presStyleLbl="bgAccFollowNode1" presStyleIdx="14" presStyleCnt="17"/>
      <dgm:spPr/>
      <dgm:t>
        <a:bodyPr/>
        <a:lstStyle/>
        <a:p>
          <a:endParaRPr lang="nb-NO"/>
        </a:p>
      </dgm:t>
    </dgm:pt>
    <dgm:pt modelId="{D74943C9-0779-434F-A3E0-B69FF85AC778}" type="pres">
      <dgm:prSet presAssocID="{296A9DDD-3690-4DF3-ABBF-3C4B41BF4224}" presName="childTx" presStyleLbl="bgAccFollowNode1" presStyleIdx="14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6AA769-AC51-4B4B-A777-3104EFCFAE5C}" type="pres">
      <dgm:prSet presAssocID="{6DC3C07F-19AC-4A01-B351-1F595C0D7158}" presName="comp" presStyleCnt="0"/>
      <dgm:spPr/>
    </dgm:pt>
    <dgm:pt modelId="{85918AD6-F329-426B-B21B-86E86AEA1209}" type="pres">
      <dgm:prSet presAssocID="{6DC3C07F-19AC-4A01-B351-1F595C0D7158}" presName="child" presStyleLbl="bgAccFollowNode1" presStyleIdx="15" presStyleCnt="17"/>
      <dgm:spPr/>
      <dgm:t>
        <a:bodyPr/>
        <a:lstStyle/>
        <a:p>
          <a:endParaRPr lang="nb-NO"/>
        </a:p>
      </dgm:t>
    </dgm:pt>
    <dgm:pt modelId="{C074520B-EE4C-4CE0-8044-37403DB4FEC0}" type="pres">
      <dgm:prSet presAssocID="{6DC3C07F-19AC-4A01-B351-1F595C0D7158}" presName="childTx" presStyleLbl="bgAccFollowNode1" presStyleIdx="15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A6078DA8-1933-4D53-9090-D6123F03D1E6}" type="pres">
      <dgm:prSet presAssocID="{DE68B071-CF85-4520-A17D-2C98F233F2F5}" presName="comp" presStyleCnt="0"/>
      <dgm:spPr/>
    </dgm:pt>
    <dgm:pt modelId="{54560DBF-2963-40C5-B69A-1177AC08EF72}" type="pres">
      <dgm:prSet presAssocID="{DE68B071-CF85-4520-A17D-2C98F233F2F5}" presName="child" presStyleLbl="bgAccFollowNode1" presStyleIdx="16" presStyleCnt="17"/>
      <dgm:spPr/>
      <dgm:t>
        <a:bodyPr/>
        <a:lstStyle/>
        <a:p>
          <a:endParaRPr lang="nb-NO"/>
        </a:p>
      </dgm:t>
    </dgm:pt>
    <dgm:pt modelId="{B04D372E-E96E-4C20-AA31-F6462EFB39D7}" type="pres">
      <dgm:prSet presAssocID="{DE68B071-CF85-4520-A17D-2C98F233F2F5}" presName="childTx" presStyleLbl="bgAccFollowNode1" presStyleIdx="16" presStyleCnt="17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B13C014B-F692-40E5-B654-ABB4B0A2D232}" type="pres">
      <dgm:prSet presAssocID="{440D08C8-30FB-464A-9AEC-5ACD849EAF4A}" presName="negSpace" presStyleCnt="0"/>
      <dgm:spPr/>
    </dgm:pt>
    <dgm:pt modelId="{6BF401AA-7F53-4CD3-8BC3-9D4E22E62B75}" type="pres">
      <dgm:prSet presAssocID="{440D08C8-30FB-464A-9AEC-5ACD849EAF4A}" presName="circle" presStyleLbl="node1" presStyleIdx="4" presStyleCnt="5"/>
      <dgm:spPr/>
      <dgm:t>
        <a:bodyPr/>
        <a:lstStyle/>
        <a:p>
          <a:endParaRPr lang="nb-NO"/>
        </a:p>
      </dgm:t>
    </dgm:pt>
  </dgm:ptLst>
  <dgm:cxnLst>
    <dgm:cxn modelId="{782EEB10-2FB9-494F-A407-4E747F9E07C3}" type="presOf" srcId="{AEF30408-95EF-4BD7-94AE-D1EC918B6845}" destId="{6BA0CD86-C683-4EFD-B808-9AA9611F8FF1}" srcOrd="0" destOrd="0" presId="urn:microsoft.com/office/officeart/2005/8/layout/hList9"/>
    <dgm:cxn modelId="{F273936C-FB65-4B47-85D6-9E9D8ABF1189}" srcId="{440D08C8-30FB-464A-9AEC-5ACD849EAF4A}" destId="{45D90596-4C01-4551-A5BD-8AC3EFE04B57}" srcOrd="0" destOrd="0" parTransId="{21EC6DF8-EE2B-4CC8-9369-FDF3038D15CE}" sibTransId="{B96A3510-10F6-4605-A0A8-EE5988AB4160}"/>
    <dgm:cxn modelId="{AB834973-2561-4104-970C-5E3E17349643}" type="presOf" srcId="{5C1F8010-0FDE-4E37-8483-58B6EFF24778}" destId="{5802897B-56EE-4984-8D39-5AA05A7B0E4E}" srcOrd="0" destOrd="0" presId="urn:microsoft.com/office/officeart/2005/8/layout/hList9"/>
    <dgm:cxn modelId="{6E169CCB-76D1-46D9-BD0E-7F49222D9B65}" srcId="{4E7A3B9E-6908-4FFF-8EE7-BF6395D7A10F}" destId="{186D2559-4F6F-4C99-AB5D-A963238DB49A}" srcOrd="0" destOrd="0" parTransId="{87FDD3F4-015F-4489-9E9C-D3FBD6D970E6}" sibTransId="{912AE418-7876-4105-8037-B69203F861D3}"/>
    <dgm:cxn modelId="{15372D87-8024-42F8-BF36-95F8D1BA9F41}" type="presOf" srcId="{7C83B074-92B1-40BA-B97B-6541CEEA82E0}" destId="{7F8C749D-EA59-487A-AF02-735F385780FF}" srcOrd="0" destOrd="0" presId="urn:microsoft.com/office/officeart/2005/8/layout/hList9"/>
    <dgm:cxn modelId="{CDDF0D04-AE3B-45E6-AC50-AC1F100E153B}" srcId="{D034A7D7-40F4-41FE-8FE5-BD5F24FB15CE}" destId="{29204CBF-FD1E-47D0-9810-EECF61C183D5}" srcOrd="0" destOrd="0" parTransId="{933880E2-DB13-4CB3-B75D-FF5C4D45C692}" sibTransId="{52A94586-A7C1-40C4-BE7C-B4FDA782E216}"/>
    <dgm:cxn modelId="{B2846D9B-F3EB-4608-AB73-75E6D8A45266}" type="presOf" srcId="{842799CC-A3EF-431E-BFCE-2CC641B682F6}" destId="{A9C7638C-51E6-4CE0-9AB4-A0323160B94D}" srcOrd="1" destOrd="0" presId="urn:microsoft.com/office/officeart/2005/8/layout/hList9"/>
    <dgm:cxn modelId="{32DE36A8-FCB0-4706-A863-3B171BF4199F}" type="presOf" srcId="{316ED0E2-FA2D-4CC9-8365-9F8780D0F611}" destId="{DCBA0300-394A-417E-8E2B-0570259AF0DE}" srcOrd="1" destOrd="0" presId="urn:microsoft.com/office/officeart/2005/8/layout/hList9"/>
    <dgm:cxn modelId="{ED268C67-48F6-4141-A053-0C881EC6E4DE}" type="presOf" srcId="{4807D37F-F42F-42A6-AF61-A3BB9B574512}" destId="{0BEECD19-B96A-4372-A864-A4B8E0AA9C18}" srcOrd="1" destOrd="0" presId="urn:microsoft.com/office/officeart/2005/8/layout/hList9"/>
    <dgm:cxn modelId="{150D65E7-0F2C-47D2-AEF9-79FE805605C5}" srcId="{C8585EC7-6820-467D-9EEF-5812CF383508}" destId="{B177B8FE-5085-4196-B6B6-57857EF80554}" srcOrd="2" destOrd="0" parTransId="{673C88C6-0868-49B2-8A4C-B832FF2A793F}" sibTransId="{E69AFE9E-45FA-456A-ADE0-14418B990D9D}"/>
    <dgm:cxn modelId="{F3A5B937-066E-46C3-9015-5DD3EEDF0129}" type="presOf" srcId="{DE68B071-CF85-4520-A17D-2C98F233F2F5}" destId="{54560DBF-2963-40C5-B69A-1177AC08EF72}" srcOrd="0" destOrd="0" presId="urn:microsoft.com/office/officeart/2005/8/layout/hList9"/>
    <dgm:cxn modelId="{D686F53B-5093-4E26-9FEE-60F09D881E8A}" type="presOf" srcId="{6DC3C07F-19AC-4A01-B351-1F595C0D7158}" destId="{85918AD6-F329-426B-B21B-86E86AEA1209}" srcOrd="0" destOrd="0" presId="urn:microsoft.com/office/officeart/2005/8/layout/hList9"/>
    <dgm:cxn modelId="{F5E8E34C-04EB-4D86-94F4-627E655A7F6B}" srcId="{4E7A3B9E-6908-4FFF-8EE7-BF6395D7A10F}" destId="{842799CC-A3EF-431E-BFCE-2CC641B682F6}" srcOrd="1" destOrd="0" parTransId="{9B190660-1BFD-4163-A7A7-8B2E6F757945}" sibTransId="{3A37897A-8046-4184-A9B0-F45DEFDDB71F}"/>
    <dgm:cxn modelId="{07165D45-4EDE-4E8A-A027-761D670C5DEE}" type="presOf" srcId="{CD02F252-A1FE-471E-8282-18C7D62430B5}" destId="{D6A0497F-CA7D-4241-A22C-5ABD7A6F2157}" srcOrd="1" destOrd="0" presId="urn:microsoft.com/office/officeart/2005/8/layout/hList9"/>
    <dgm:cxn modelId="{3274A081-5AF9-4438-957C-D82818E29BBD}" type="presOf" srcId="{8FE2DFFC-6173-4CC0-B6F6-FDB5A28E81D0}" destId="{16C5DF77-9EBA-4366-B1AE-54ADB9DCD7AE}" srcOrd="0" destOrd="0" presId="urn:microsoft.com/office/officeart/2005/8/layout/hList9"/>
    <dgm:cxn modelId="{F99FD27A-1487-463A-A8AB-3DE54A4C0E28}" type="presOf" srcId="{186D2559-4F6F-4C99-AB5D-A963238DB49A}" destId="{78A18C25-919A-4C43-8FA3-AFC102C3F476}" srcOrd="1" destOrd="0" presId="urn:microsoft.com/office/officeart/2005/8/layout/hList9"/>
    <dgm:cxn modelId="{2D688EE9-8258-49FA-8232-191B270D0ABE}" type="presOf" srcId="{45D90596-4C01-4551-A5BD-8AC3EFE04B57}" destId="{ECA545A8-1C95-4D6F-9BB7-1FB888431456}" srcOrd="1" destOrd="0" presId="urn:microsoft.com/office/officeart/2005/8/layout/hList9"/>
    <dgm:cxn modelId="{46FBE78F-574F-443B-BAB8-019CF0211E09}" srcId="{C8585EC7-6820-467D-9EEF-5812CF383508}" destId="{41911795-AF77-4FFB-95AE-6E3078719C01}" srcOrd="1" destOrd="0" parTransId="{A8F39144-A39F-4773-8A55-01B51FA0072E}" sibTransId="{70451CCD-6C3D-4125-BFCB-D2EA54AD4D75}"/>
    <dgm:cxn modelId="{389214E7-119A-4E56-B6ED-AF48E7E97A60}" type="presOf" srcId="{296A9DDD-3690-4DF3-ABBF-3C4B41BF4224}" destId="{EC550F48-481E-497F-BD5E-299A43E7D4BD}" srcOrd="0" destOrd="0" presId="urn:microsoft.com/office/officeart/2005/8/layout/hList9"/>
    <dgm:cxn modelId="{D4B6F857-CCBC-40A8-B902-22FD25AD93BB}" type="presOf" srcId="{296A9DDD-3690-4DF3-ABBF-3C4B41BF4224}" destId="{D74943C9-0779-434F-A3E0-B69FF85AC778}" srcOrd="1" destOrd="0" presId="urn:microsoft.com/office/officeart/2005/8/layout/hList9"/>
    <dgm:cxn modelId="{955F770C-5BEA-4219-8576-9296565340CD}" type="presOf" srcId="{60C5C607-4F49-4BAC-805F-01187813898D}" destId="{A2387A2B-3FF5-40E8-9C77-2497887530FE}" srcOrd="0" destOrd="0" presId="urn:microsoft.com/office/officeart/2005/8/layout/hList9"/>
    <dgm:cxn modelId="{0505BF4B-C299-4AC7-9924-B04CA0BBC479}" type="presOf" srcId="{C8585EC7-6820-467D-9EEF-5812CF383508}" destId="{C66058A2-36C8-46E5-9418-D3AA33B64C68}" srcOrd="0" destOrd="0" presId="urn:microsoft.com/office/officeart/2005/8/layout/hList9"/>
    <dgm:cxn modelId="{D6B3AFFB-24B6-4651-88A8-EABBE6DB5CF2}" type="presOf" srcId="{8FE2DFFC-6173-4CC0-B6F6-FDB5A28E81D0}" destId="{D406BCF1-E231-4665-8A43-7AB07C99AA13}" srcOrd="1" destOrd="0" presId="urn:microsoft.com/office/officeart/2005/8/layout/hList9"/>
    <dgm:cxn modelId="{085507BA-FAED-4D13-8C83-217BCFEDAD6A}" type="presOf" srcId="{5C1F8010-0FDE-4E37-8483-58B6EFF24778}" destId="{FF14C7A4-84D4-4700-BD9B-358EBD5800EE}" srcOrd="1" destOrd="0" presId="urn:microsoft.com/office/officeart/2005/8/layout/hList9"/>
    <dgm:cxn modelId="{AEAC9EBA-C78E-4218-A809-5EFABC834625}" type="presOf" srcId="{60C5C607-4F49-4BAC-805F-01187813898D}" destId="{04455E75-907E-4964-82E0-3EE0CD346BAB}" srcOrd="1" destOrd="0" presId="urn:microsoft.com/office/officeart/2005/8/layout/hList9"/>
    <dgm:cxn modelId="{DA0B8BDA-1D2D-4E52-B19E-210E42ED8AF0}" type="presOf" srcId="{4807D37F-F42F-42A6-AF61-A3BB9B574512}" destId="{198C39CC-82FA-4263-A5F4-53DEA70B2A82}" srcOrd="0" destOrd="0" presId="urn:microsoft.com/office/officeart/2005/8/layout/hList9"/>
    <dgm:cxn modelId="{141CE9BC-426A-4078-A650-2CD03F724833}" type="presOf" srcId="{B177B8FE-5085-4196-B6B6-57857EF80554}" destId="{0C77142A-A9B7-48A5-9383-3FF0F03B9F9B}" srcOrd="1" destOrd="0" presId="urn:microsoft.com/office/officeart/2005/8/layout/hList9"/>
    <dgm:cxn modelId="{023EBB7C-79BE-4285-898C-E38D0C03227F}" type="presOf" srcId="{4E7A3B9E-6908-4FFF-8EE7-BF6395D7A10F}" destId="{CFCB1987-CCF3-4C6A-88B9-C036EA29C773}" srcOrd="0" destOrd="0" presId="urn:microsoft.com/office/officeart/2005/8/layout/hList9"/>
    <dgm:cxn modelId="{61B2B790-866D-4E91-94A3-40CE03A0E456}" srcId="{440D08C8-30FB-464A-9AEC-5ACD849EAF4A}" destId="{296A9DDD-3690-4DF3-ABBF-3C4B41BF4224}" srcOrd="2" destOrd="0" parTransId="{3829AB3C-0A46-4432-9EC3-69604B0D41DA}" sibTransId="{EA95B299-6DC6-4C39-9C16-0638141D57F2}"/>
    <dgm:cxn modelId="{BA4ABCA9-0AAF-41E5-B8DE-FA3AE8160266}" srcId="{440D08C8-30FB-464A-9AEC-5ACD849EAF4A}" destId="{5C1F8010-0FDE-4E37-8483-58B6EFF24778}" srcOrd="1" destOrd="0" parTransId="{5E997D45-BF73-47F5-A8ED-9EE16B2BB1DE}" sibTransId="{9A10E5B7-1A22-47D9-B713-73A92921F9F3}"/>
    <dgm:cxn modelId="{359B65E9-EFDC-4997-9309-45C3FA51F954}" srcId="{440D08C8-30FB-464A-9AEC-5ACD849EAF4A}" destId="{6DC3C07F-19AC-4A01-B351-1F595C0D7158}" srcOrd="3" destOrd="0" parTransId="{910C53F0-85C9-454D-A426-BE4C075F557A}" sibTransId="{1C003908-09D8-4309-B477-ED26AACBF968}"/>
    <dgm:cxn modelId="{0B335091-B18C-440F-AE7E-5AED821CE901}" type="presOf" srcId="{6DC3C07F-19AC-4A01-B351-1F595C0D7158}" destId="{C074520B-EE4C-4CE0-8044-37403DB4FEC0}" srcOrd="1" destOrd="0" presId="urn:microsoft.com/office/officeart/2005/8/layout/hList9"/>
    <dgm:cxn modelId="{EDEEAD51-A202-46EC-A8D6-92792AEC4152}" type="presOf" srcId="{29204CBF-FD1E-47D0-9810-EECF61C183D5}" destId="{8E7A3A97-EF12-4A9F-A7B6-97E6978AC74E}" srcOrd="0" destOrd="0" presId="urn:microsoft.com/office/officeart/2005/8/layout/hList9"/>
    <dgm:cxn modelId="{FF22C12E-2AF0-462D-8E7D-44D3C2AD707E}" srcId="{AEF30408-95EF-4BD7-94AE-D1EC918B6845}" destId="{7C83B074-92B1-40BA-B97B-6541CEEA82E0}" srcOrd="0" destOrd="0" parTransId="{D8E66A3D-D2F5-4C76-83BC-29989130D49B}" sibTransId="{DDCF3E12-2FF4-4CA0-93BE-C4F2CC3295F3}"/>
    <dgm:cxn modelId="{8C8CBE8F-5B87-4148-8C85-6677E9E81FB1}" type="presOf" srcId="{0D37D1C0-1217-4F2D-B8A8-E30F0312790D}" destId="{672150A3-2952-4B89-A4E5-E8083495F5AF}" srcOrd="0" destOrd="0" presId="urn:microsoft.com/office/officeart/2005/8/layout/hList9"/>
    <dgm:cxn modelId="{D6BB0051-45CF-461C-8358-4A32ACC5550D}" type="presOf" srcId="{842799CC-A3EF-431E-BFCE-2CC641B682F6}" destId="{A5A1B32C-3C03-4E47-8AE7-7B839D5932B8}" srcOrd="0" destOrd="0" presId="urn:microsoft.com/office/officeart/2005/8/layout/hList9"/>
    <dgm:cxn modelId="{8132CB40-B3DB-455E-80AF-A917D7F53DD8}" type="presOf" srcId="{45D90596-4C01-4551-A5BD-8AC3EFE04B57}" destId="{C3CFD48C-9D42-4FE7-8F01-6553035A2110}" srcOrd="0" destOrd="0" presId="urn:microsoft.com/office/officeart/2005/8/layout/hList9"/>
    <dgm:cxn modelId="{94DB1A82-083E-4CE4-AB80-662FD3C94353}" type="presOf" srcId="{B177B8FE-5085-4196-B6B6-57857EF80554}" destId="{2644AD89-1E03-4540-9812-135ABD316EFB}" srcOrd="0" destOrd="0" presId="urn:microsoft.com/office/officeart/2005/8/layout/hList9"/>
    <dgm:cxn modelId="{104628FE-6CF9-40AA-98F3-F8023553859C}" type="presOf" srcId="{41911795-AF77-4FFB-95AE-6E3078719C01}" destId="{D3095F85-3417-42B3-9021-BEF86B1D3C36}" srcOrd="0" destOrd="0" presId="urn:microsoft.com/office/officeart/2005/8/layout/hList9"/>
    <dgm:cxn modelId="{1B2465D6-0B22-4C8D-B72C-B3B276108675}" srcId="{AEF30408-95EF-4BD7-94AE-D1EC918B6845}" destId="{BB7F2DB2-4938-4B4C-B057-9DBF19F9F02C}" srcOrd="1" destOrd="0" parTransId="{2367F228-9305-4083-A6A7-92B77A5A6A5F}" sibTransId="{54FE5201-F3B8-40D4-8DBD-A5488D08351B}"/>
    <dgm:cxn modelId="{42AC567C-78D2-4F44-92E3-F0458F324572}" srcId="{D034A7D7-40F4-41FE-8FE5-BD5F24FB15CE}" destId="{C8585EC7-6820-467D-9EEF-5812CF383508}" srcOrd="3" destOrd="0" parTransId="{2A4EC910-B44D-426B-AA94-0881ECA4D551}" sibTransId="{ECA445B8-84FB-4448-8690-346D9C801A50}"/>
    <dgm:cxn modelId="{2CFAB78D-6DB3-4038-909E-07EDDBE7B7E2}" srcId="{29204CBF-FD1E-47D0-9810-EECF61C183D5}" destId="{316ED0E2-FA2D-4CC9-8365-9F8780D0F611}" srcOrd="0" destOrd="0" parTransId="{303270B3-D689-4D96-ABD7-DF73A5719D91}" sibTransId="{B47A6B5F-604F-4C43-9A3F-97D74CB34743}"/>
    <dgm:cxn modelId="{F961D88C-E0FA-4F52-AD5D-1E3F9F94878C}" srcId="{C8585EC7-6820-467D-9EEF-5812CF383508}" destId="{CD02F252-A1FE-471E-8282-18C7D62430B5}" srcOrd="3" destOrd="0" parTransId="{6D9F200F-1B67-4AAD-9390-CC316E2BBA83}" sibTransId="{014748D5-9DDC-4095-8DF8-F610E5239B13}"/>
    <dgm:cxn modelId="{C86A323A-1965-43FB-B1A0-55BD7A87D9DE}" type="presOf" srcId="{0D37D1C0-1217-4F2D-B8A8-E30F0312790D}" destId="{AB2B4F39-9878-4622-BEE9-FCBDDD73FF4D}" srcOrd="1" destOrd="0" presId="urn:microsoft.com/office/officeart/2005/8/layout/hList9"/>
    <dgm:cxn modelId="{F8F19180-B7B3-4C8E-ADD2-30034AACD479}" type="presOf" srcId="{7C83B074-92B1-40BA-B97B-6541CEEA82E0}" destId="{F15AF7BB-CDFC-41BC-A648-1F0D22906C48}" srcOrd="1" destOrd="0" presId="urn:microsoft.com/office/officeart/2005/8/layout/hList9"/>
    <dgm:cxn modelId="{D645A96E-24D1-4ADD-847F-3616A1A4197E}" type="presOf" srcId="{316ED0E2-FA2D-4CC9-8365-9F8780D0F611}" destId="{FA1615EF-D7AC-4927-8B87-70031DD23F76}" srcOrd="0" destOrd="0" presId="urn:microsoft.com/office/officeart/2005/8/layout/hList9"/>
    <dgm:cxn modelId="{48329B1F-F29B-41E0-84D9-786DBED893F4}" type="presOf" srcId="{440D08C8-30FB-464A-9AEC-5ACD849EAF4A}" destId="{6BF401AA-7F53-4CD3-8BC3-9D4E22E62B75}" srcOrd="0" destOrd="0" presId="urn:microsoft.com/office/officeart/2005/8/layout/hList9"/>
    <dgm:cxn modelId="{36954E47-A71C-4912-B5AC-D6B958BF271C}" srcId="{D034A7D7-40F4-41FE-8FE5-BD5F24FB15CE}" destId="{AEF30408-95EF-4BD7-94AE-D1EC918B6845}" srcOrd="2" destOrd="0" parTransId="{A96DF2BB-53EF-40DE-A5D0-8929870138C3}" sibTransId="{FF1FCEF3-A68A-40CF-AC55-1C3DEB88683A}"/>
    <dgm:cxn modelId="{E6944DD6-3D37-4FB5-A17F-1B7EA603D721}" type="presOf" srcId="{D034A7D7-40F4-41FE-8FE5-BD5F24FB15CE}" destId="{AB90E81D-F91C-4A34-9E70-82F09E5CF29A}" srcOrd="0" destOrd="0" presId="urn:microsoft.com/office/officeart/2005/8/layout/hList9"/>
    <dgm:cxn modelId="{0D0B1D3D-BF88-45BC-9B34-A73272DBD074}" type="presOf" srcId="{CD02F252-A1FE-471E-8282-18C7D62430B5}" destId="{1F4BD268-737B-45AA-8326-E31BD1914749}" srcOrd="0" destOrd="0" presId="urn:microsoft.com/office/officeart/2005/8/layout/hList9"/>
    <dgm:cxn modelId="{35C66DFD-1E91-4AD3-8206-0D33FD7ABA02}" srcId="{D034A7D7-40F4-41FE-8FE5-BD5F24FB15CE}" destId="{440D08C8-30FB-464A-9AEC-5ACD849EAF4A}" srcOrd="4" destOrd="0" parTransId="{A783F0FA-9BA5-483E-8A96-0C633D4017B4}" sibTransId="{35AC3D73-9B9B-44B3-BC37-C5DAC088418B}"/>
    <dgm:cxn modelId="{C94DF74A-D8D3-4B15-B87E-8E7280567412}" srcId="{C8585EC7-6820-467D-9EEF-5812CF383508}" destId="{0D37D1C0-1217-4F2D-B8A8-E30F0312790D}" srcOrd="4" destOrd="0" parTransId="{13BC25B9-DE7A-4B69-8E10-CF685367D945}" sibTransId="{A6AF4CBB-E770-4270-A89E-099594CE34A9}"/>
    <dgm:cxn modelId="{55930E90-BA33-4815-A39C-FF11238FF8DC}" srcId="{AEF30408-95EF-4BD7-94AE-D1EC918B6845}" destId="{60C5C607-4F49-4BAC-805F-01187813898D}" srcOrd="3" destOrd="0" parTransId="{0D591E02-F9EF-4C56-BF89-077E1EB20D68}" sibTransId="{809D05A3-DD04-438E-A00D-25C51C049B32}"/>
    <dgm:cxn modelId="{3214BDFB-4D23-4B55-B101-68A2BC9E16B3}" type="presOf" srcId="{DE68B071-CF85-4520-A17D-2C98F233F2F5}" destId="{B04D372E-E96E-4C20-AA31-F6462EFB39D7}" srcOrd="1" destOrd="0" presId="urn:microsoft.com/office/officeart/2005/8/layout/hList9"/>
    <dgm:cxn modelId="{A2D743B1-C5B9-4ED5-B388-E60D5D5A0994}" srcId="{AEF30408-95EF-4BD7-94AE-D1EC918B6845}" destId="{4807D37F-F42F-42A6-AF61-A3BB9B574512}" srcOrd="2" destOrd="0" parTransId="{6108A1AF-87AD-4799-A2C0-477DE40B0313}" sibTransId="{B0D41996-988E-4EBF-87D9-23F305D56C3E}"/>
    <dgm:cxn modelId="{12DB07A8-06C5-45D8-B6D6-6C427A218025}" type="presOf" srcId="{BB7F2DB2-4938-4B4C-B057-9DBF19F9F02C}" destId="{BB8EF1DD-7072-4445-96A5-0835C76209BF}" srcOrd="0" destOrd="0" presId="urn:microsoft.com/office/officeart/2005/8/layout/hList9"/>
    <dgm:cxn modelId="{99C6D798-B103-4A76-A8DF-AABE08C353D4}" srcId="{440D08C8-30FB-464A-9AEC-5ACD849EAF4A}" destId="{DE68B071-CF85-4520-A17D-2C98F233F2F5}" srcOrd="4" destOrd="0" parTransId="{F22FB603-EF7D-428F-812C-37A4A76B1064}" sibTransId="{DA0A6E3A-6A77-4C57-AF55-1F08DAE942EE}"/>
    <dgm:cxn modelId="{2C3EA2BE-5188-428E-B95E-245575B5052E}" srcId="{C8585EC7-6820-467D-9EEF-5812CF383508}" destId="{8FE2DFFC-6173-4CC0-B6F6-FDB5A28E81D0}" srcOrd="0" destOrd="0" parTransId="{BF0AD7BE-D02D-4CE9-9A3F-32579582F623}" sibTransId="{9D1FB722-082F-4C1F-8628-9787272BF24B}"/>
    <dgm:cxn modelId="{7CDEAAC9-FB35-4DE9-93C6-F3409ECC8D70}" type="presOf" srcId="{41911795-AF77-4FFB-95AE-6E3078719C01}" destId="{E2149B29-6E3E-4F89-970D-24FF9E7518E7}" srcOrd="1" destOrd="0" presId="urn:microsoft.com/office/officeart/2005/8/layout/hList9"/>
    <dgm:cxn modelId="{3BD859AC-0824-44F6-82EF-C3D9740BA15B}" srcId="{D034A7D7-40F4-41FE-8FE5-BD5F24FB15CE}" destId="{4E7A3B9E-6908-4FFF-8EE7-BF6395D7A10F}" srcOrd="1" destOrd="0" parTransId="{9B06F1C3-48BD-4875-9FF4-E80B166C8EE5}" sibTransId="{34809DF5-7446-4729-BB79-B32D18EC46B7}"/>
    <dgm:cxn modelId="{917E1F0D-94E9-4C3A-A73B-EE1AE688403B}" type="presOf" srcId="{186D2559-4F6F-4C99-AB5D-A963238DB49A}" destId="{0578384F-C45F-49C5-8FB4-4D13509083F3}" srcOrd="0" destOrd="0" presId="urn:microsoft.com/office/officeart/2005/8/layout/hList9"/>
    <dgm:cxn modelId="{EE9C91A6-9ABA-4394-BD29-C4B09555C778}" type="presOf" srcId="{BB7F2DB2-4938-4B4C-B057-9DBF19F9F02C}" destId="{D652A631-80AC-4FDE-82F1-E25E5B593103}" srcOrd="1" destOrd="0" presId="urn:microsoft.com/office/officeart/2005/8/layout/hList9"/>
    <dgm:cxn modelId="{5175F7EF-1517-45A0-B2A3-BD555FD5F15E}" type="presParOf" srcId="{AB90E81D-F91C-4A34-9E70-82F09E5CF29A}" destId="{B10B7DE0-4E9D-4E68-BCF7-5B840B9DA7CC}" srcOrd="0" destOrd="0" presId="urn:microsoft.com/office/officeart/2005/8/layout/hList9"/>
    <dgm:cxn modelId="{0E3AD289-7173-4D98-9ED3-18935372A9FE}" type="presParOf" srcId="{AB90E81D-F91C-4A34-9E70-82F09E5CF29A}" destId="{948D8902-C10C-421D-A605-54C7761C4EA4}" srcOrd="1" destOrd="0" presId="urn:microsoft.com/office/officeart/2005/8/layout/hList9"/>
    <dgm:cxn modelId="{59884EB4-6066-4BC1-8C2B-5C4E1595D63B}" type="presParOf" srcId="{948D8902-C10C-421D-A605-54C7761C4EA4}" destId="{BA42CAAD-4A38-44C9-80BD-F37E4FE8A568}" srcOrd="0" destOrd="0" presId="urn:microsoft.com/office/officeart/2005/8/layout/hList9"/>
    <dgm:cxn modelId="{EF37633F-C640-45BF-BACF-44F37C4A45F5}" type="presParOf" srcId="{948D8902-C10C-421D-A605-54C7761C4EA4}" destId="{2EC3BA45-7CC2-4E76-BF17-23FA101D6E1E}" srcOrd="1" destOrd="0" presId="urn:microsoft.com/office/officeart/2005/8/layout/hList9"/>
    <dgm:cxn modelId="{C351FF0E-AA6B-4887-8B8D-B0BF25357E02}" type="presParOf" srcId="{2EC3BA45-7CC2-4E76-BF17-23FA101D6E1E}" destId="{FA1615EF-D7AC-4927-8B87-70031DD23F76}" srcOrd="0" destOrd="0" presId="urn:microsoft.com/office/officeart/2005/8/layout/hList9"/>
    <dgm:cxn modelId="{E2094A16-A221-417B-B97C-921078158C81}" type="presParOf" srcId="{2EC3BA45-7CC2-4E76-BF17-23FA101D6E1E}" destId="{DCBA0300-394A-417E-8E2B-0570259AF0DE}" srcOrd="1" destOrd="0" presId="urn:microsoft.com/office/officeart/2005/8/layout/hList9"/>
    <dgm:cxn modelId="{8039BD2A-E7B3-4ACC-873E-1690A507C93D}" type="presParOf" srcId="{AB90E81D-F91C-4A34-9E70-82F09E5CF29A}" destId="{C8A4967F-AE74-40C3-A31D-886102EE4BFF}" srcOrd="2" destOrd="0" presId="urn:microsoft.com/office/officeart/2005/8/layout/hList9"/>
    <dgm:cxn modelId="{7AFF912D-7D08-4B5A-AA4D-D45108C241EA}" type="presParOf" srcId="{AB90E81D-F91C-4A34-9E70-82F09E5CF29A}" destId="{8E7A3A97-EF12-4A9F-A7B6-97E6978AC74E}" srcOrd="3" destOrd="0" presId="urn:microsoft.com/office/officeart/2005/8/layout/hList9"/>
    <dgm:cxn modelId="{8BCFF842-CE87-4AD2-AA73-5BCDD3019239}" type="presParOf" srcId="{AB90E81D-F91C-4A34-9E70-82F09E5CF29A}" destId="{F2CE1C4D-85A0-4736-BDA5-14F0740A5066}" srcOrd="4" destOrd="0" presId="urn:microsoft.com/office/officeart/2005/8/layout/hList9"/>
    <dgm:cxn modelId="{28CA11DB-BD64-4826-BD2A-34534434ECBE}" type="presParOf" srcId="{AB90E81D-F91C-4A34-9E70-82F09E5CF29A}" destId="{0A959FDB-ACAD-4202-B199-A429475B8C49}" srcOrd="5" destOrd="0" presId="urn:microsoft.com/office/officeart/2005/8/layout/hList9"/>
    <dgm:cxn modelId="{4F790FF3-9483-4C1C-8867-7A78CC069EF0}" type="presParOf" srcId="{AB90E81D-F91C-4A34-9E70-82F09E5CF29A}" destId="{775294EE-F339-4DEB-9CEB-EA2B013A68C7}" srcOrd="6" destOrd="0" presId="urn:microsoft.com/office/officeart/2005/8/layout/hList9"/>
    <dgm:cxn modelId="{CB86B709-505E-422B-8D0F-E0D028F7908C}" type="presParOf" srcId="{775294EE-F339-4DEB-9CEB-EA2B013A68C7}" destId="{ECC3A5C1-BBA3-40A7-854D-E2E61CF00CC3}" srcOrd="0" destOrd="0" presId="urn:microsoft.com/office/officeart/2005/8/layout/hList9"/>
    <dgm:cxn modelId="{B49C51EA-9D09-40B5-8C75-7AEEEBB15461}" type="presParOf" srcId="{775294EE-F339-4DEB-9CEB-EA2B013A68C7}" destId="{313225ED-0876-4D46-A561-3152BBA172BB}" srcOrd="1" destOrd="0" presId="urn:microsoft.com/office/officeart/2005/8/layout/hList9"/>
    <dgm:cxn modelId="{3237CF4D-D7F3-476F-B76C-C40B5D7ABDBD}" type="presParOf" srcId="{313225ED-0876-4D46-A561-3152BBA172BB}" destId="{0578384F-C45F-49C5-8FB4-4D13509083F3}" srcOrd="0" destOrd="0" presId="urn:microsoft.com/office/officeart/2005/8/layout/hList9"/>
    <dgm:cxn modelId="{13BA51DE-92BB-43D9-A3D9-C7328B88D04E}" type="presParOf" srcId="{313225ED-0876-4D46-A561-3152BBA172BB}" destId="{78A18C25-919A-4C43-8FA3-AFC102C3F476}" srcOrd="1" destOrd="0" presId="urn:microsoft.com/office/officeart/2005/8/layout/hList9"/>
    <dgm:cxn modelId="{40D69645-C982-4911-9EF6-CD7BA2ABA065}" type="presParOf" srcId="{775294EE-F339-4DEB-9CEB-EA2B013A68C7}" destId="{335B0311-DC15-4AA4-A863-2DF8D8740BE2}" srcOrd="2" destOrd="0" presId="urn:microsoft.com/office/officeart/2005/8/layout/hList9"/>
    <dgm:cxn modelId="{E38B4B0A-63F6-4786-9DB7-F8D2C647A8C5}" type="presParOf" srcId="{335B0311-DC15-4AA4-A863-2DF8D8740BE2}" destId="{A5A1B32C-3C03-4E47-8AE7-7B839D5932B8}" srcOrd="0" destOrd="0" presId="urn:microsoft.com/office/officeart/2005/8/layout/hList9"/>
    <dgm:cxn modelId="{102A01D9-B0F4-4FAA-80B1-7E16EF0C8F4F}" type="presParOf" srcId="{335B0311-DC15-4AA4-A863-2DF8D8740BE2}" destId="{A9C7638C-51E6-4CE0-9AB4-A0323160B94D}" srcOrd="1" destOrd="0" presId="urn:microsoft.com/office/officeart/2005/8/layout/hList9"/>
    <dgm:cxn modelId="{B22C7D12-7E4C-4C21-A4DC-080A968B679D}" type="presParOf" srcId="{AB90E81D-F91C-4A34-9E70-82F09E5CF29A}" destId="{C354FDAF-13B6-4692-B1F2-FA943560C5F4}" srcOrd="7" destOrd="0" presId="urn:microsoft.com/office/officeart/2005/8/layout/hList9"/>
    <dgm:cxn modelId="{46454E44-97FC-4C04-919A-2F26426B5B02}" type="presParOf" srcId="{AB90E81D-F91C-4A34-9E70-82F09E5CF29A}" destId="{CFCB1987-CCF3-4C6A-88B9-C036EA29C773}" srcOrd="8" destOrd="0" presId="urn:microsoft.com/office/officeart/2005/8/layout/hList9"/>
    <dgm:cxn modelId="{0190F88C-5DA5-4E7C-B658-ADE8FAF1D318}" type="presParOf" srcId="{AB90E81D-F91C-4A34-9E70-82F09E5CF29A}" destId="{E0342E92-D4FE-4D12-9043-9D4BACDFA8B1}" srcOrd="9" destOrd="0" presId="urn:microsoft.com/office/officeart/2005/8/layout/hList9"/>
    <dgm:cxn modelId="{C85E95B5-0A57-4D87-B595-13A5EB677A43}" type="presParOf" srcId="{AB90E81D-F91C-4A34-9E70-82F09E5CF29A}" destId="{6F22F6AA-B19F-4E4E-A606-4F7E4DFE5397}" srcOrd="10" destOrd="0" presId="urn:microsoft.com/office/officeart/2005/8/layout/hList9"/>
    <dgm:cxn modelId="{3A5685F8-7645-42E3-B84A-E94354FDD520}" type="presParOf" srcId="{AB90E81D-F91C-4A34-9E70-82F09E5CF29A}" destId="{E6B9022B-DDF6-4606-A387-F91893E00421}" srcOrd="11" destOrd="0" presId="urn:microsoft.com/office/officeart/2005/8/layout/hList9"/>
    <dgm:cxn modelId="{28B60FCF-E0ED-49FD-9EAB-A43F1E559842}" type="presParOf" srcId="{E6B9022B-DDF6-4606-A387-F91893E00421}" destId="{80413C97-2EC7-4A10-B0AF-A2AFA7663186}" srcOrd="0" destOrd="0" presId="urn:microsoft.com/office/officeart/2005/8/layout/hList9"/>
    <dgm:cxn modelId="{9C8EEF7D-3F57-4CD8-BDC4-80F46369E998}" type="presParOf" srcId="{E6B9022B-DDF6-4606-A387-F91893E00421}" destId="{627AF4D3-2AEE-43AB-BC4C-F0F19B883374}" srcOrd="1" destOrd="0" presId="urn:microsoft.com/office/officeart/2005/8/layout/hList9"/>
    <dgm:cxn modelId="{3470AC4E-60F7-48C7-BBF5-C5BA9AF5B33A}" type="presParOf" srcId="{627AF4D3-2AEE-43AB-BC4C-F0F19B883374}" destId="{7F8C749D-EA59-487A-AF02-735F385780FF}" srcOrd="0" destOrd="0" presId="urn:microsoft.com/office/officeart/2005/8/layout/hList9"/>
    <dgm:cxn modelId="{B1E9858D-6E2C-4C58-BF73-C247DF07A78C}" type="presParOf" srcId="{627AF4D3-2AEE-43AB-BC4C-F0F19B883374}" destId="{F15AF7BB-CDFC-41BC-A648-1F0D22906C48}" srcOrd="1" destOrd="0" presId="urn:microsoft.com/office/officeart/2005/8/layout/hList9"/>
    <dgm:cxn modelId="{EE515E4C-CF58-41E7-A931-D99CAA8A229D}" type="presParOf" srcId="{E6B9022B-DDF6-4606-A387-F91893E00421}" destId="{C4DA222F-2635-4F89-A4C0-BE045079EC89}" srcOrd="2" destOrd="0" presId="urn:microsoft.com/office/officeart/2005/8/layout/hList9"/>
    <dgm:cxn modelId="{464141D8-F722-4BA6-A912-7FA12465219C}" type="presParOf" srcId="{C4DA222F-2635-4F89-A4C0-BE045079EC89}" destId="{BB8EF1DD-7072-4445-96A5-0835C76209BF}" srcOrd="0" destOrd="0" presId="urn:microsoft.com/office/officeart/2005/8/layout/hList9"/>
    <dgm:cxn modelId="{532F25A9-FCF9-45DF-AADA-6FDFE29CC233}" type="presParOf" srcId="{C4DA222F-2635-4F89-A4C0-BE045079EC89}" destId="{D652A631-80AC-4FDE-82F1-E25E5B593103}" srcOrd="1" destOrd="0" presId="urn:microsoft.com/office/officeart/2005/8/layout/hList9"/>
    <dgm:cxn modelId="{167C3507-EC5C-4D6A-9964-3AFCFA0D1FAD}" type="presParOf" srcId="{E6B9022B-DDF6-4606-A387-F91893E00421}" destId="{D7764351-FB0A-44DD-819F-162133AEAC37}" srcOrd="3" destOrd="0" presId="urn:microsoft.com/office/officeart/2005/8/layout/hList9"/>
    <dgm:cxn modelId="{45A838CB-5E6F-413A-B983-FCA46E15029C}" type="presParOf" srcId="{D7764351-FB0A-44DD-819F-162133AEAC37}" destId="{198C39CC-82FA-4263-A5F4-53DEA70B2A82}" srcOrd="0" destOrd="0" presId="urn:microsoft.com/office/officeart/2005/8/layout/hList9"/>
    <dgm:cxn modelId="{C5620CB6-4A85-42C2-9184-6AE746E92FF5}" type="presParOf" srcId="{D7764351-FB0A-44DD-819F-162133AEAC37}" destId="{0BEECD19-B96A-4372-A864-A4B8E0AA9C18}" srcOrd="1" destOrd="0" presId="urn:microsoft.com/office/officeart/2005/8/layout/hList9"/>
    <dgm:cxn modelId="{091A00EA-09D5-4CCC-BC36-F54662161102}" type="presParOf" srcId="{E6B9022B-DDF6-4606-A387-F91893E00421}" destId="{F9516130-A9F7-457C-81E5-5C4F6DC22DA3}" srcOrd="4" destOrd="0" presId="urn:microsoft.com/office/officeart/2005/8/layout/hList9"/>
    <dgm:cxn modelId="{815BDCDF-9186-47BF-ACC0-9A6A9CC1AEB9}" type="presParOf" srcId="{F9516130-A9F7-457C-81E5-5C4F6DC22DA3}" destId="{A2387A2B-3FF5-40E8-9C77-2497887530FE}" srcOrd="0" destOrd="0" presId="urn:microsoft.com/office/officeart/2005/8/layout/hList9"/>
    <dgm:cxn modelId="{D6B045C6-9C3A-45F0-96AD-4665CC9F4C2E}" type="presParOf" srcId="{F9516130-A9F7-457C-81E5-5C4F6DC22DA3}" destId="{04455E75-907E-4964-82E0-3EE0CD346BAB}" srcOrd="1" destOrd="0" presId="urn:microsoft.com/office/officeart/2005/8/layout/hList9"/>
    <dgm:cxn modelId="{FC937C8D-5DCA-4AEB-9D33-8C3A7D171794}" type="presParOf" srcId="{AB90E81D-F91C-4A34-9E70-82F09E5CF29A}" destId="{FF483450-C0F9-407D-A37A-0EDDED51C9F2}" srcOrd="12" destOrd="0" presId="urn:microsoft.com/office/officeart/2005/8/layout/hList9"/>
    <dgm:cxn modelId="{9DF2591F-D37E-4DFF-88CA-CE711971CF15}" type="presParOf" srcId="{AB90E81D-F91C-4A34-9E70-82F09E5CF29A}" destId="{6BA0CD86-C683-4EFD-B808-9AA9611F8FF1}" srcOrd="13" destOrd="0" presId="urn:microsoft.com/office/officeart/2005/8/layout/hList9"/>
    <dgm:cxn modelId="{101BAD99-2C5E-4963-9E65-D9B43F26D913}" type="presParOf" srcId="{AB90E81D-F91C-4A34-9E70-82F09E5CF29A}" destId="{1C48BCE7-215B-4F9F-B692-8571527E234C}" srcOrd="14" destOrd="0" presId="urn:microsoft.com/office/officeart/2005/8/layout/hList9"/>
    <dgm:cxn modelId="{14A128D7-FB0C-4D01-AF3A-9AAA86DEFE26}" type="presParOf" srcId="{AB90E81D-F91C-4A34-9E70-82F09E5CF29A}" destId="{A779703C-C88A-4810-907A-973C76B95CCE}" srcOrd="15" destOrd="0" presId="urn:microsoft.com/office/officeart/2005/8/layout/hList9"/>
    <dgm:cxn modelId="{9160B953-719B-41C0-83D2-C7D25E5B4DDD}" type="presParOf" srcId="{AB90E81D-F91C-4A34-9E70-82F09E5CF29A}" destId="{B2E719F1-96CB-4248-9C94-9461FCEAB4F3}" srcOrd="16" destOrd="0" presId="urn:microsoft.com/office/officeart/2005/8/layout/hList9"/>
    <dgm:cxn modelId="{7526A0C3-EAC2-4012-9E67-7F135CA74AEC}" type="presParOf" srcId="{B2E719F1-96CB-4248-9C94-9461FCEAB4F3}" destId="{717EE93B-7425-4325-B426-6B6A5B14AEC1}" srcOrd="0" destOrd="0" presId="urn:microsoft.com/office/officeart/2005/8/layout/hList9"/>
    <dgm:cxn modelId="{98998CF8-B7FB-41A1-97EF-D4993630CB8A}" type="presParOf" srcId="{B2E719F1-96CB-4248-9C94-9461FCEAB4F3}" destId="{E742FAC2-F790-4EC0-AB49-6D14FB2FCE6C}" srcOrd="1" destOrd="0" presId="urn:microsoft.com/office/officeart/2005/8/layout/hList9"/>
    <dgm:cxn modelId="{6978452B-43F2-45C3-8B72-42516CE9F66D}" type="presParOf" srcId="{E742FAC2-F790-4EC0-AB49-6D14FB2FCE6C}" destId="{16C5DF77-9EBA-4366-B1AE-54ADB9DCD7AE}" srcOrd="0" destOrd="0" presId="urn:microsoft.com/office/officeart/2005/8/layout/hList9"/>
    <dgm:cxn modelId="{EE8D0223-3826-4915-896A-DBE6883D3941}" type="presParOf" srcId="{E742FAC2-F790-4EC0-AB49-6D14FB2FCE6C}" destId="{D406BCF1-E231-4665-8A43-7AB07C99AA13}" srcOrd="1" destOrd="0" presId="urn:microsoft.com/office/officeart/2005/8/layout/hList9"/>
    <dgm:cxn modelId="{3CB2C81C-9B5B-49E5-967E-9D1207A39F91}" type="presParOf" srcId="{B2E719F1-96CB-4248-9C94-9461FCEAB4F3}" destId="{BB426C5C-BD2A-4B2A-873E-8334175E32F1}" srcOrd="2" destOrd="0" presId="urn:microsoft.com/office/officeart/2005/8/layout/hList9"/>
    <dgm:cxn modelId="{12AEB4EA-30F0-4461-9F6B-6D3687BA269B}" type="presParOf" srcId="{BB426C5C-BD2A-4B2A-873E-8334175E32F1}" destId="{D3095F85-3417-42B3-9021-BEF86B1D3C36}" srcOrd="0" destOrd="0" presId="urn:microsoft.com/office/officeart/2005/8/layout/hList9"/>
    <dgm:cxn modelId="{A48A830F-E612-4D2B-B110-45DE3A3899A3}" type="presParOf" srcId="{BB426C5C-BD2A-4B2A-873E-8334175E32F1}" destId="{E2149B29-6E3E-4F89-970D-24FF9E7518E7}" srcOrd="1" destOrd="0" presId="urn:microsoft.com/office/officeart/2005/8/layout/hList9"/>
    <dgm:cxn modelId="{E90A37F0-70A3-4007-8662-4F7E6B70A1A7}" type="presParOf" srcId="{B2E719F1-96CB-4248-9C94-9461FCEAB4F3}" destId="{AC38BA62-0DD2-4EF5-9206-4E81A33C41DB}" srcOrd="3" destOrd="0" presId="urn:microsoft.com/office/officeart/2005/8/layout/hList9"/>
    <dgm:cxn modelId="{656307E6-7CB2-4384-8467-C36A5DFB4347}" type="presParOf" srcId="{AC38BA62-0DD2-4EF5-9206-4E81A33C41DB}" destId="{2644AD89-1E03-4540-9812-135ABD316EFB}" srcOrd="0" destOrd="0" presId="urn:microsoft.com/office/officeart/2005/8/layout/hList9"/>
    <dgm:cxn modelId="{32A0F0C7-6B9B-4436-BE8D-1105146F96C7}" type="presParOf" srcId="{AC38BA62-0DD2-4EF5-9206-4E81A33C41DB}" destId="{0C77142A-A9B7-48A5-9383-3FF0F03B9F9B}" srcOrd="1" destOrd="0" presId="urn:microsoft.com/office/officeart/2005/8/layout/hList9"/>
    <dgm:cxn modelId="{E69D87E6-E52F-4550-B5EF-4A38C1115A11}" type="presParOf" srcId="{B2E719F1-96CB-4248-9C94-9461FCEAB4F3}" destId="{D5BFA7F5-0F7F-441F-BCC5-6185B5B99328}" srcOrd="4" destOrd="0" presId="urn:microsoft.com/office/officeart/2005/8/layout/hList9"/>
    <dgm:cxn modelId="{6B8BE5CA-B228-43EB-AB7A-0F01A8E26124}" type="presParOf" srcId="{D5BFA7F5-0F7F-441F-BCC5-6185B5B99328}" destId="{1F4BD268-737B-45AA-8326-E31BD1914749}" srcOrd="0" destOrd="0" presId="urn:microsoft.com/office/officeart/2005/8/layout/hList9"/>
    <dgm:cxn modelId="{0234B110-AA68-447E-BAC0-3B2DD83DCA64}" type="presParOf" srcId="{D5BFA7F5-0F7F-441F-BCC5-6185B5B99328}" destId="{D6A0497F-CA7D-4241-A22C-5ABD7A6F2157}" srcOrd="1" destOrd="0" presId="urn:microsoft.com/office/officeart/2005/8/layout/hList9"/>
    <dgm:cxn modelId="{15964AD5-101E-4DCE-88A5-DCC45E6D6002}" type="presParOf" srcId="{B2E719F1-96CB-4248-9C94-9461FCEAB4F3}" destId="{DFB86938-C6D0-4EE1-859B-12DCE01378E7}" srcOrd="5" destOrd="0" presId="urn:microsoft.com/office/officeart/2005/8/layout/hList9"/>
    <dgm:cxn modelId="{F7F0BEF6-6246-4232-B8F3-CE9B3234CEF8}" type="presParOf" srcId="{DFB86938-C6D0-4EE1-859B-12DCE01378E7}" destId="{672150A3-2952-4B89-A4E5-E8083495F5AF}" srcOrd="0" destOrd="0" presId="urn:microsoft.com/office/officeart/2005/8/layout/hList9"/>
    <dgm:cxn modelId="{2D49F8A3-F775-4A8D-BE2F-4D109FFE7863}" type="presParOf" srcId="{DFB86938-C6D0-4EE1-859B-12DCE01378E7}" destId="{AB2B4F39-9878-4622-BEE9-FCBDDD73FF4D}" srcOrd="1" destOrd="0" presId="urn:microsoft.com/office/officeart/2005/8/layout/hList9"/>
    <dgm:cxn modelId="{F3F2C462-8485-4D88-B6B7-229627DC1298}" type="presParOf" srcId="{AB90E81D-F91C-4A34-9E70-82F09E5CF29A}" destId="{1394CE9F-CDDE-4CA1-BF3C-9461926E76A9}" srcOrd="17" destOrd="0" presId="urn:microsoft.com/office/officeart/2005/8/layout/hList9"/>
    <dgm:cxn modelId="{17597B7E-B00E-4870-BF52-ED342F4C8F6C}" type="presParOf" srcId="{AB90E81D-F91C-4A34-9E70-82F09E5CF29A}" destId="{C66058A2-36C8-46E5-9418-D3AA33B64C68}" srcOrd="18" destOrd="0" presId="urn:microsoft.com/office/officeart/2005/8/layout/hList9"/>
    <dgm:cxn modelId="{BEB14771-5AE3-4330-90B3-1C4C15823DAF}" type="presParOf" srcId="{AB90E81D-F91C-4A34-9E70-82F09E5CF29A}" destId="{49C998EB-592E-43C3-88C2-1244E23A7028}" srcOrd="19" destOrd="0" presId="urn:microsoft.com/office/officeart/2005/8/layout/hList9"/>
    <dgm:cxn modelId="{94E7177F-7C26-4DFE-9526-BE11B898C571}" type="presParOf" srcId="{AB90E81D-F91C-4A34-9E70-82F09E5CF29A}" destId="{2A51BAEB-0EBF-422E-BC47-E8E7281AE2F2}" srcOrd="20" destOrd="0" presId="urn:microsoft.com/office/officeart/2005/8/layout/hList9"/>
    <dgm:cxn modelId="{32D6A81E-05C2-402A-B610-1B0657D654D7}" type="presParOf" srcId="{AB90E81D-F91C-4A34-9E70-82F09E5CF29A}" destId="{B9FEEC39-E94E-47F7-9D2A-0E670F9B2FF1}" srcOrd="21" destOrd="0" presId="urn:microsoft.com/office/officeart/2005/8/layout/hList9"/>
    <dgm:cxn modelId="{0F98F4CF-CE38-4DBF-B277-4BD65A67FD26}" type="presParOf" srcId="{B9FEEC39-E94E-47F7-9D2A-0E670F9B2FF1}" destId="{AE23BDA5-2566-4244-97F4-66CDBCF03508}" srcOrd="0" destOrd="0" presId="urn:microsoft.com/office/officeart/2005/8/layout/hList9"/>
    <dgm:cxn modelId="{C585DCC4-A0CE-4A44-9310-CB47BC9CD2A0}" type="presParOf" srcId="{B9FEEC39-E94E-47F7-9D2A-0E670F9B2FF1}" destId="{A736744E-9EAC-4B7A-8F06-4B005A653A09}" srcOrd="1" destOrd="0" presId="urn:microsoft.com/office/officeart/2005/8/layout/hList9"/>
    <dgm:cxn modelId="{1EFE74A3-D417-4574-BBD1-BA33B630D221}" type="presParOf" srcId="{A736744E-9EAC-4B7A-8F06-4B005A653A09}" destId="{C3CFD48C-9D42-4FE7-8F01-6553035A2110}" srcOrd="0" destOrd="0" presId="urn:microsoft.com/office/officeart/2005/8/layout/hList9"/>
    <dgm:cxn modelId="{76DA692B-838D-4C5F-9270-4B99A3DC8B4C}" type="presParOf" srcId="{A736744E-9EAC-4B7A-8F06-4B005A653A09}" destId="{ECA545A8-1C95-4D6F-9BB7-1FB888431456}" srcOrd="1" destOrd="0" presId="urn:microsoft.com/office/officeart/2005/8/layout/hList9"/>
    <dgm:cxn modelId="{064F7635-2BC0-4A18-8882-3B4169630821}" type="presParOf" srcId="{B9FEEC39-E94E-47F7-9D2A-0E670F9B2FF1}" destId="{CE6D7FF9-48E1-41BE-B9DE-4CDF9E32204F}" srcOrd="2" destOrd="0" presId="urn:microsoft.com/office/officeart/2005/8/layout/hList9"/>
    <dgm:cxn modelId="{098E2F8C-650D-4DC1-8019-45E500A32D2F}" type="presParOf" srcId="{CE6D7FF9-48E1-41BE-B9DE-4CDF9E32204F}" destId="{5802897B-56EE-4984-8D39-5AA05A7B0E4E}" srcOrd="0" destOrd="0" presId="urn:microsoft.com/office/officeart/2005/8/layout/hList9"/>
    <dgm:cxn modelId="{AF83B99D-27A4-4ED6-87B6-D0AD898506C9}" type="presParOf" srcId="{CE6D7FF9-48E1-41BE-B9DE-4CDF9E32204F}" destId="{FF14C7A4-84D4-4700-BD9B-358EBD5800EE}" srcOrd="1" destOrd="0" presId="urn:microsoft.com/office/officeart/2005/8/layout/hList9"/>
    <dgm:cxn modelId="{1A91D6A0-E77F-4EDA-9691-277BFD66DA95}" type="presParOf" srcId="{B9FEEC39-E94E-47F7-9D2A-0E670F9B2FF1}" destId="{3FD72735-ECBA-417A-9512-DA9A12C87115}" srcOrd="3" destOrd="0" presId="urn:microsoft.com/office/officeart/2005/8/layout/hList9"/>
    <dgm:cxn modelId="{3F5BECFC-81E3-40EB-87BF-B78C41D1E14B}" type="presParOf" srcId="{3FD72735-ECBA-417A-9512-DA9A12C87115}" destId="{EC550F48-481E-497F-BD5E-299A43E7D4BD}" srcOrd="0" destOrd="0" presId="urn:microsoft.com/office/officeart/2005/8/layout/hList9"/>
    <dgm:cxn modelId="{712511ED-312A-4D13-9B78-F6941A05F0BC}" type="presParOf" srcId="{3FD72735-ECBA-417A-9512-DA9A12C87115}" destId="{D74943C9-0779-434F-A3E0-B69FF85AC778}" srcOrd="1" destOrd="0" presId="urn:microsoft.com/office/officeart/2005/8/layout/hList9"/>
    <dgm:cxn modelId="{E37CC7A9-B549-4A05-8D90-335C49EE9827}" type="presParOf" srcId="{B9FEEC39-E94E-47F7-9D2A-0E670F9B2FF1}" destId="{A66AA769-AC51-4B4B-A777-3104EFCFAE5C}" srcOrd="4" destOrd="0" presId="urn:microsoft.com/office/officeart/2005/8/layout/hList9"/>
    <dgm:cxn modelId="{A82DC822-4D25-4619-A118-9C7A98C7B481}" type="presParOf" srcId="{A66AA769-AC51-4B4B-A777-3104EFCFAE5C}" destId="{85918AD6-F329-426B-B21B-86E86AEA1209}" srcOrd="0" destOrd="0" presId="urn:microsoft.com/office/officeart/2005/8/layout/hList9"/>
    <dgm:cxn modelId="{6499C00C-FA16-441A-8409-3435D40FF577}" type="presParOf" srcId="{A66AA769-AC51-4B4B-A777-3104EFCFAE5C}" destId="{C074520B-EE4C-4CE0-8044-37403DB4FEC0}" srcOrd="1" destOrd="0" presId="urn:microsoft.com/office/officeart/2005/8/layout/hList9"/>
    <dgm:cxn modelId="{D5BF1E50-280C-4291-B157-2ECF185D1AAD}" type="presParOf" srcId="{B9FEEC39-E94E-47F7-9D2A-0E670F9B2FF1}" destId="{A6078DA8-1933-4D53-9090-D6123F03D1E6}" srcOrd="5" destOrd="0" presId="urn:microsoft.com/office/officeart/2005/8/layout/hList9"/>
    <dgm:cxn modelId="{DDE6A791-E42A-4682-9A3B-8419A5530B1E}" type="presParOf" srcId="{A6078DA8-1933-4D53-9090-D6123F03D1E6}" destId="{54560DBF-2963-40C5-B69A-1177AC08EF72}" srcOrd="0" destOrd="0" presId="urn:microsoft.com/office/officeart/2005/8/layout/hList9"/>
    <dgm:cxn modelId="{6CDD8F89-D2FD-4950-8F86-C50226C6AB48}" type="presParOf" srcId="{A6078DA8-1933-4D53-9090-D6123F03D1E6}" destId="{B04D372E-E96E-4C20-AA31-F6462EFB39D7}" srcOrd="1" destOrd="0" presId="urn:microsoft.com/office/officeart/2005/8/layout/hList9"/>
    <dgm:cxn modelId="{A09ED10F-B2B4-4075-BA0B-B4F75A1ACE8C}" type="presParOf" srcId="{AB90E81D-F91C-4A34-9E70-82F09E5CF29A}" destId="{B13C014B-F692-40E5-B654-ABB4B0A2D232}" srcOrd="22" destOrd="0" presId="urn:microsoft.com/office/officeart/2005/8/layout/hList9"/>
    <dgm:cxn modelId="{70912CDF-EF28-44A3-83ED-5E621ED1D91A}" type="presParOf" srcId="{AB90E81D-F91C-4A34-9E70-82F09E5CF29A}" destId="{6BF401AA-7F53-4CD3-8BC3-9D4E22E62B75}" srcOrd="2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Demo: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Instansiering</a:t>
            </a:r>
            <a:r>
              <a:rPr lang="nb-NO" baseline="0" dirty="0" smtClean="0"/>
              <a:t> av objekter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70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metodepeker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Gjør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ta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mot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err="1" smtClean="0"/>
              <a:t>Delegaten</a:t>
            </a:r>
            <a:r>
              <a:rPr lang="en-US" baseline="0" dirty="0" smtClean="0"/>
              <a:t> holder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referanse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objektet</a:t>
            </a:r>
            <a:r>
              <a:rPr lang="en-US" baseline="0" dirty="0" smtClean="0"/>
              <a:t> den </a:t>
            </a:r>
            <a:r>
              <a:rPr lang="en-US" baseline="0" dirty="0" err="1" smtClean="0"/>
              <a:t>skal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kjøres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finnes</a:t>
            </a:r>
            <a:r>
              <a:rPr lang="en-US" baseline="0" dirty="0" smtClean="0"/>
              <a:t> en del </a:t>
            </a:r>
            <a:r>
              <a:rPr lang="en-US" baseline="0" dirty="0" err="1" smtClean="0"/>
              <a:t>ferdigdefinerte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delegater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gjør</a:t>
            </a:r>
            <a:r>
              <a:rPr lang="en-US" baseline="0" dirty="0" smtClean="0"/>
              <a:t> at du slipper å </a:t>
            </a:r>
            <a:r>
              <a:rPr lang="en-US" baseline="0" dirty="0" err="1" smtClean="0"/>
              <a:t>definere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selv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action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input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ingen</a:t>
            </a:r>
            <a:r>
              <a:rPr lang="en-US" baseline="0" dirty="0" smtClean="0"/>
              <a:t> output. </a:t>
            </a:r>
          </a:p>
          <a:p>
            <a:pPr algn="ctr"/>
            <a:r>
              <a:rPr lang="en-US" baseline="0" dirty="0" smtClean="0"/>
              <a:t>Et </a:t>
            </a:r>
            <a:r>
              <a:rPr lang="en-US" baseline="0" dirty="0" err="1" smtClean="0"/>
              <a:t>predikat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string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returnerer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boolsk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verdi</a:t>
            </a:r>
            <a:r>
              <a:rPr lang="en-US" baseline="0" dirty="0" smtClean="0"/>
              <a:t>.</a:t>
            </a:r>
          </a:p>
          <a:p>
            <a:pPr algn="ctr"/>
            <a:r>
              <a:rPr lang="en-US" baseline="0" dirty="0" smtClean="0"/>
              <a:t>En </a:t>
            </a:r>
            <a:r>
              <a:rPr lang="en-US" baseline="0" dirty="0" err="1" smtClean="0"/>
              <a:t>EventHandler</a:t>
            </a:r>
            <a:r>
              <a:rPr lang="en-US" baseline="0" dirty="0" smtClean="0"/>
              <a:t> tar </a:t>
            </a:r>
            <a:r>
              <a:rPr lang="en-US" baseline="0" dirty="0" err="1" smtClean="0"/>
              <a:t>imot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objekt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eventargument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nb-NO" dirty="0" smtClean="0"/>
              <a:t>Ferdigdefinerte delegates</a:t>
            </a:r>
          </a:p>
          <a:p>
            <a:pPr lvl="1" algn="ctr"/>
            <a:r>
              <a:rPr lang="nb-NO" dirty="0" smtClean="0"/>
              <a:t>Action</a:t>
            </a:r>
          </a:p>
          <a:p>
            <a:pPr lvl="1" algn="ctr"/>
            <a:r>
              <a:rPr lang="nb-NO" dirty="0" err="1" smtClean="0"/>
              <a:t>Predicate</a:t>
            </a:r>
            <a:endParaRPr lang="nb-NO" dirty="0" smtClean="0"/>
          </a:p>
          <a:p>
            <a:pPr lvl="1" algn="ctr"/>
            <a:r>
              <a:rPr lang="nb-NO" dirty="0" err="1" smtClean="0"/>
              <a:t>EventHandler</a:t>
            </a:r>
            <a:endParaRPr lang="nb-NO" dirty="0" smtClean="0"/>
          </a:p>
          <a:p>
            <a:pPr algn="ctr"/>
            <a:endParaRPr lang="en-US" baseline="0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9826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baseline="0" dirty="0" smtClean="0"/>
              <a:t>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er en melding om at noe har skjedd.</a:t>
            </a:r>
          </a:p>
          <a:p>
            <a:pPr algn="ctr"/>
            <a:r>
              <a:rPr lang="nb-NO" baseline="0" dirty="0" smtClean="0"/>
              <a:t>Flere </a:t>
            </a:r>
            <a:r>
              <a:rPr lang="nb-NO" baseline="0" dirty="0" err="1" smtClean="0"/>
              <a:t>eventhandlere</a:t>
            </a:r>
            <a:r>
              <a:rPr lang="nb-NO" baseline="0" dirty="0" smtClean="0"/>
              <a:t> kan </a:t>
            </a:r>
            <a:r>
              <a:rPr lang="nb-NO" baseline="0" dirty="0" err="1" smtClean="0"/>
              <a:t>abbonnere</a:t>
            </a:r>
            <a:r>
              <a:rPr lang="nb-NO" baseline="0" dirty="0" smtClean="0"/>
              <a:t> på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C# er en </a:t>
            </a:r>
            <a:r>
              <a:rPr lang="nb-NO" baseline="0" dirty="0" err="1" smtClean="0"/>
              <a:t>event</a:t>
            </a:r>
            <a:r>
              <a:rPr lang="nb-NO" baseline="0" dirty="0" smtClean="0"/>
              <a:t> et språklig konsept på klassenivå i likhet med Properties.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Eventer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hånderes</a:t>
            </a:r>
            <a:r>
              <a:rPr lang="nb-NO" baseline="0" dirty="0" smtClean="0"/>
              <a:t> i C# ved hjelp av delegater. </a:t>
            </a:r>
            <a:endParaRPr lang="en-US" dirty="0" smtClean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75738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Delegates &amp;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events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151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41538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For objekter var det</a:t>
            </a:r>
            <a:r>
              <a:rPr lang="nb-NO" baseline="0" dirty="0" smtClean="0"/>
              <a:t> mulig å implementere søk som iterasjoner over lister. </a:t>
            </a:r>
          </a:p>
          <a:p>
            <a:pPr algn="ctr"/>
            <a:r>
              <a:rPr lang="nb-NO" baseline="0" dirty="0" smtClean="0"/>
              <a:t>Det blir straks komplisert og knotete når en skal implementere spørringer med </a:t>
            </a:r>
            <a:r>
              <a:rPr lang="nb-NO" baseline="0" dirty="0" err="1" smtClean="0"/>
              <a:t>join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59121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La oss se litt på hvordan spørringer er strukturert.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En</a:t>
            </a:r>
            <a:r>
              <a:rPr lang="nb-NO" baseline="0" dirty="0" smtClean="0"/>
              <a:t> LINQ spørring starter alltid med ett from uttrykk som spesifiserer datakilden din.</a:t>
            </a:r>
          </a:p>
          <a:p>
            <a:pPr algn="ctr"/>
            <a:r>
              <a:rPr lang="nb-NO" baseline="0" dirty="0" smtClean="0"/>
              <a:t>Dette gir seg i grunnen selv ettersom man er pent nødt å vite hvilke data en itererer over for å kunne gi kodestøtte som syntakssjekking og </a:t>
            </a:r>
            <a:r>
              <a:rPr lang="nb-NO" baseline="0" dirty="0" err="1" smtClean="0"/>
              <a:t>code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completion</a:t>
            </a:r>
            <a:r>
              <a:rPr lang="nb-NO" baseline="0" dirty="0" smtClean="0"/>
              <a:t>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Spørringene må alltid avsluttes med et </a:t>
            </a:r>
            <a:r>
              <a:rPr lang="nb-NO" baseline="0" dirty="0" err="1" smtClean="0"/>
              <a:t>select</a:t>
            </a:r>
            <a:r>
              <a:rPr lang="nb-NO" baseline="0" dirty="0" smtClean="0"/>
              <a:t> eller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 uttrykk der en spesifiserer hva spørringen skal returnere.</a:t>
            </a:r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8724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I mellom from og </a:t>
            </a:r>
            <a:r>
              <a:rPr lang="nb-NO" dirty="0" err="1" smtClean="0"/>
              <a:t>select</a:t>
            </a:r>
            <a:r>
              <a:rPr lang="nb-NO" dirty="0" smtClean="0"/>
              <a:t> uttrykket kan man ha mange andre</a:t>
            </a:r>
            <a:r>
              <a:rPr lang="nb-NO" baseline="0" dirty="0" smtClean="0"/>
              <a:t> uttrykk som innskrenker eller utvider søket.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err="1" smtClean="0"/>
              <a:t>Where</a:t>
            </a:r>
            <a:r>
              <a:rPr lang="nb-NO" baseline="0" dirty="0" smtClean="0"/>
              <a:t> uttrykket brukes til å filtrere spørringer.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Order by brukes som en forventer til å sortere resultatet av spørringen. 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3796626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Demo: LINQ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6770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CLR-en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Nytt av året er at Microsoft har valgt å legge mye av koden sin </a:t>
            </a:r>
            <a:r>
              <a:rPr lang="nb-NO" baseline="0" dirty="0" err="1" smtClean="0"/>
              <a:t>open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source</a:t>
            </a:r>
            <a:r>
              <a:rPr lang="nb-NO" baseline="0" dirty="0" smtClean="0"/>
              <a:t> på </a:t>
            </a:r>
            <a:r>
              <a:rPr lang="nb-NO" baseline="0" dirty="0" err="1" smtClean="0"/>
              <a:t>Github</a:t>
            </a:r>
            <a:r>
              <a:rPr lang="nb-NO" baseline="0" dirty="0" smtClean="0"/>
              <a:t>. Ett av disse prosjektene er </a:t>
            </a:r>
            <a:r>
              <a:rPr lang="nb-NO" baseline="0" dirty="0" err="1" smtClean="0"/>
              <a:t>CoreCLR</a:t>
            </a:r>
            <a:r>
              <a:rPr lang="nb-NO" baseline="0" dirty="0" smtClean="0"/>
              <a:t>, som er CLR-en til </a:t>
            </a:r>
            <a:r>
              <a:rPr lang="nb-NO" baseline="0" dirty="0" err="1" smtClean="0"/>
              <a:t>Core</a:t>
            </a:r>
            <a:r>
              <a:rPr lang="nb-NO" baseline="0" dirty="0" smtClean="0"/>
              <a:t>-versjonen av .NET. Denne CLR-en jobber de med å lage støtte for på Mac, Linux og FreeBSD. Dette vil blant annet bety at vi kan utvikle Console og Webapplikasjoner i .NET som vil kunne kjøre på disse andre operativsystemene. Vi er altså ikke lenger låst til Windows.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Filtrering,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group</a:t>
            </a:r>
            <a:r>
              <a:rPr lang="nb-NO" baseline="0" dirty="0" smtClean="0"/>
              <a:t> by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9929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Er en statisk metode som kan kalles som en </a:t>
            </a:r>
            <a:r>
              <a:rPr lang="nb-NO" dirty="0" err="1" smtClean="0"/>
              <a:t>instance</a:t>
            </a:r>
            <a:r>
              <a:rPr lang="nb-NO" baseline="0" dirty="0" smtClean="0"/>
              <a:t> metode</a:t>
            </a:r>
          </a:p>
          <a:p>
            <a:pPr algn="ctr"/>
            <a:r>
              <a:rPr lang="nb-NO" baseline="0" dirty="0" smtClean="0"/>
              <a:t>Gir bedre lesbarhet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29531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73197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Spørreoperatorer, </a:t>
            </a:r>
            <a:r>
              <a:rPr lang="nb-NO" dirty="0" err="1" smtClean="0"/>
              <a:t>extension</a:t>
            </a:r>
            <a:r>
              <a:rPr lang="nb-NO" dirty="0" smtClean="0"/>
              <a:t> metoder, lambda uttrykk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582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76948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sz="1600" dirty="0" smtClean="0"/>
          </a:p>
        </p:txBody>
      </p:sp>
    </p:spTree>
    <p:extLst>
      <p:ext uri="{BB962C8B-B14F-4D97-AF65-F5344CB8AC3E}">
        <p14:creationId xmlns:p14="http://schemas.microsoft.com/office/powerpoint/2010/main" val="37211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53829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464005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1075240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9680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LINQ, ASP.NET MVC, 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75091" y="5755802"/>
            <a:ext cx="4396995" cy="251796"/>
          </a:xfrm>
        </p:spPr>
        <p:txBody>
          <a:bodyPr/>
          <a:lstStyle/>
          <a:p>
            <a:r>
              <a:rPr lang="en-US" dirty="0" err="1" smtClean="0"/>
              <a:t>Bootcamp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 &amp; Lars 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05/08/15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Standard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Optional</a:t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Hello 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Params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Greet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names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 { ...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Out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Validate(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age,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reason)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reason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(age &gt;= 18)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return true;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else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{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	reason =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"Too young"</a:t>
            </a:r>
            <a:r>
              <a:rPr lang="en-US" sz="1800" dirty="0" smtClean="0">
                <a:latin typeface="Consolas"/>
              </a:rPr>
              <a:t>;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srgbClr val="823125"/>
                </a:solidFill>
                <a:latin typeface="Consolas"/>
              </a:rPr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			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false</a:t>
            </a:r>
            <a:r>
              <a:rPr lang="en-US" sz="1800" dirty="0" smtClean="0">
                <a:latin typeface="Consolas"/>
              </a:rPr>
              <a:t>;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		}</a:t>
            </a:r>
            <a:br>
              <a:rPr lang="en-US" sz="1800" dirty="0" smtClean="0">
                <a:latin typeface="Consolas"/>
              </a:rPr>
            </a:br>
            <a:r>
              <a:rPr lang="en-US" sz="1800" dirty="0" smtClean="0">
                <a:latin typeface="Consolas"/>
              </a:rPr>
              <a:t>}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var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Validate(17,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out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reason);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(!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isValid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 </a:t>
            </a: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(reason);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5095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+mj-lt"/>
              </a:rPr>
              <a:t>Reference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Increase(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age){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age++;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= 1;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Increase(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ref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</a:t>
            </a:r>
            <a:r>
              <a:rPr lang="en-US" sz="1800" dirty="0" err="1">
                <a:solidFill>
                  <a:srgbClr val="2B91AF"/>
                </a:solidFill>
                <a:latin typeface="Consolas"/>
              </a:rPr>
              <a:t>onsol</a:t>
            </a:r>
            <a:r>
              <a:rPr lang="en-US" sz="1800" dirty="0" err="1">
                <a:solidFill>
                  <a:srgbClr val="2B91AF"/>
                </a:solidFill>
                <a:latin typeface="Consolas"/>
              </a:rPr>
              <a:t>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2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67369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x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 ==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false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0750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prstClr val="black"/>
                </a:solidFill>
                <a:latin typeface="+mj-lt"/>
              </a:rPr>
              <a:t>Verdien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til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referansetype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er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+mj-lt"/>
              </a:rPr>
              <a:t>referansen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void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Foo(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x){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x.Append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 world")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y = new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StringBuilder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y.Append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Foo(y);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err="1" smtClean="0">
                <a:solidFill>
                  <a:srgbClr val="2B91AF"/>
                </a:solidFill>
                <a:latin typeface="Consolas"/>
              </a:rPr>
              <a:t>Console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.WriteLine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(y);  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  <a:latin typeface="Consolas"/>
              </a:rPr>
              <a:t>// "Hello world"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283950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75547" y="3288444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Instansiering</a:t>
            </a:r>
            <a:r>
              <a:rPr lang="nb-NO" sz="2400" dirty="0" smtClean="0">
                <a:solidFill>
                  <a:schemeClr val="tx1"/>
                </a:solidFill>
              </a:rPr>
              <a:t> av objekter</a:t>
            </a:r>
          </a:p>
        </p:txBody>
      </p:sp>
    </p:spTree>
    <p:extLst>
      <p:ext uri="{BB962C8B-B14F-4D97-AF65-F5344CB8AC3E}">
        <p14:creationId xmlns:p14="http://schemas.microsoft.com/office/powerpoint/2010/main" val="40068994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7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  <a:br>
              <a:rPr lang="nb-NO" sz="2400" dirty="0" smtClean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56250" cy="307777"/>
          </a:xfrm>
        </p:spPr>
        <p:txBody>
          <a:bodyPr/>
          <a:lstStyle/>
          <a:p>
            <a:r>
              <a:rPr lang="nb-NO" dirty="0" smtClean="0"/>
              <a:t>Delegater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Objektorienterte</a:t>
            </a:r>
            <a:r>
              <a:rPr lang="nb-NO" dirty="0" smtClean="0"/>
              <a:t> metodepekere, deklareres på lik linje som klasse og </a:t>
            </a:r>
            <a:r>
              <a:rPr lang="nb-NO" dirty="0" err="1" smtClean="0"/>
              <a:t>interface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x);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Instans </a:t>
            </a:r>
            <a:r>
              <a:rPr lang="nb-NO" dirty="0"/>
              <a:t>som peker på eksisterende </a:t>
            </a:r>
            <a:r>
              <a:rPr lang="nb-NO" dirty="0" smtClean="0"/>
              <a:t>metode: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Math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.Sin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x = f(1.0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Kan  </a:t>
            </a:r>
            <a:r>
              <a:rPr lang="nb-NO" dirty="0"/>
              <a:t>deklareres </a:t>
            </a:r>
            <a:r>
              <a:rPr lang="nb-NO" dirty="0" smtClean="0"/>
              <a:t>anonymt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Funksjon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f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x) 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x + 1;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double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y = f(1.0);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95604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362942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</a:t>
            </a:r>
            <a:r>
              <a:rPr lang="nb-NO" sz="2000" dirty="0" smtClean="0"/>
              <a:t>NET 101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Grunnleggende C#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LINQ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Lunsj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5 Web </a:t>
            </a:r>
            <a:r>
              <a:rPr lang="nb-NO" sz="2000" dirty="0" err="1" smtClean="0"/>
              <a:t>Apps</a:t>
            </a: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208344" cy="307777"/>
          </a:xfrm>
        </p:spPr>
        <p:txBody>
          <a:bodyPr/>
          <a:lstStyle/>
          <a:p>
            <a:r>
              <a:rPr lang="nb-NO" dirty="0" err="1" smtClean="0"/>
              <a:t>Events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Innkapsler konsept om at noe har skjedd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Definere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event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Action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SomethingChanged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Abonnere på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 </a:t>
            </a:r>
            <a:r>
              <a:rPr lang="nb-NO" sz="1800" dirty="0">
                <a:latin typeface="Consolas"/>
              </a:rPr>
              <a:t>+=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() {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Console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.WriteLine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Foo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 };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Kalle en </a:t>
            </a:r>
            <a:r>
              <a:rPr lang="nb-NO" dirty="0" err="1" smtClean="0"/>
              <a:t>event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sz="1800" dirty="0" err="1" smtClean="0">
                <a:latin typeface="Consolas"/>
              </a:rPr>
              <a:t>SomethingChanged</a:t>
            </a:r>
            <a:r>
              <a:rPr lang="nb-NO" sz="1800" dirty="0" smtClean="0">
                <a:latin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1251436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50504" y="505390"/>
            <a:ext cx="2899618" cy="289961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Delegates &amp;</a:t>
            </a:r>
            <a:br>
              <a:rPr lang="nb-NO" sz="2400" dirty="0" smtClean="0">
                <a:solidFill>
                  <a:schemeClr val="tx1"/>
                </a:solidFill>
              </a:rPr>
            </a:br>
            <a:r>
              <a:rPr lang="nb-NO" sz="2400" dirty="0" err="1" smtClean="0">
                <a:solidFill>
                  <a:schemeClr val="tx1"/>
                </a:solidFill>
              </a:rPr>
              <a:t>Events</a:t>
            </a:r>
            <a:endParaRPr lang="nb-NO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00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1"/>
          <a:stretch/>
        </p:blipFill>
        <p:spPr>
          <a:xfrm>
            <a:off x="0" y="-1"/>
            <a:ext cx="9144000" cy="688374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48686" y="194661"/>
            <a:ext cx="2169584" cy="216958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9288454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03762" cy="307777"/>
          </a:xfrm>
        </p:spPr>
        <p:txBody>
          <a:bodyPr/>
          <a:lstStyle/>
          <a:p>
            <a:r>
              <a:rPr lang="nb-NO" dirty="0" smtClean="0"/>
              <a:t>Spørringer før LINQ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>
          <a:xfrm>
            <a:off x="321623" y="1262063"/>
            <a:ext cx="8487218" cy="5399087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Objekter: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foreach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Item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item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item.Name.StartsWith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SQL: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select * from </a:t>
            </a:r>
            <a:r>
              <a:rPr lang="en-US" sz="1800" dirty="0" smtClean="0">
                <a:solidFill>
                  <a:srgbClr val="823125"/>
                </a:solidFill>
                <a:latin typeface="Consolas"/>
              </a:rPr>
              <a:t>students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where name like 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"%"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XML: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"//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Student[starts-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with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823125"/>
                </a:solidFill>
                <a:latin typeface="Consolas"/>
              </a:rPr>
              <a:t>Name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,"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+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firstLetter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")]"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920069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7500" cy="307777"/>
          </a:xfrm>
        </p:spPr>
        <p:txBody>
          <a:bodyPr/>
          <a:lstStyle/>
          <a:p>
            <a:r>
              <a:rPr lang="nb-NO" dirty="0" smtClean="0"/>
              <a:t>Spørringer med LINQ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C#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var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studentsAboveDrinkingAge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students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&gt; 20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student;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750349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97698" cy="307777"/>
          </a:xfrm>
        </p:spPr>
        <p:txBody>
          <a:bodyPr/>
          <a:lstStyle/>
          <a:p>
            <a:r>
              <a:rPr lang="nb-NO" dirty="0" smtClean="0"/>
              <a:t>From, Select &amp; Group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Begynner med en from-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itemName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sourceExpression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Avsluttes med en </a:t>
            </a:r>
            <a:r>
              <a:rPr lang="nb-NO" dirty="0" err="1" smtClean="0"/>
              <a:t>select-clause</a:t>
            </a:r>
            <a:r>
              <a:rPr lang="nb-NO" dirty="0" smtClean="0"/>
              <a:t>: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Eller med en </a:t>
            </a:r>
            <a:r>
              <a:rPr lang="nb-NO" dirty="0" err="1" smtClean="0"/>
              <a:t>groupby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group</a:t>
            </a: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selectExpression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by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dirty="0" smtClean="0"/>
              <a:t/>
            </a:r>
            <a:br>
              <a:rPr lang="nb-NO" dirty="0" smtClean="0"/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Eksempel: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20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20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2000" dirty="0" smtClean="0">
                <a:solidFill>
                  <a:prstClr val="black"/>
                </a:solidFill>
                <a:latin typeface="Consolas"/>
              </a:rPr>
            </a:br>
            <a:r>
              <a:rPr lang="nb-NO" sz="20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2000" dirty="0" err="1" smtClean="0">
                <a:solidFill>
                  <a:prstClr val="black"/>
                </a:solidFill>
                <a:latin typeface="Consolas"/>
              </a:rPr>
              <a:t>student.Name</a:t>
            </a:r>
            <a:endParaRPr lang="nb-NO" sz="2000" dirty="0">
              <a:solidFill>
                <a:prstClr val="black"/>
              </a:solidFill>
              <a:latin typeface="Consolas"/>
            </a:endParaRP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788573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38250" cy="307777"/>
          </a:xfrm>
        </p:spPr>
        <p:txBody>
          <a:bodyPr/>
          <a:lstStyle/>
          <a:p>
            <a:r>
              <a:rPr lang="nb-NO" dirty="0" err="1" smtClean="0"/>
              <a:t>Where</a:t>
            </a:r>
            <a:r>
              <a:rPr lang="nb-NO" dirty="0" smtClean="0"/>
              <a:t> &amp; </a:t>
            </a:r>
            <a:r>
              <a:rPr lang="nb-NO" dirty="0" err="1" smtClean="0"/>
              <a:t>Orderby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Filtrering med </a:t>
            </a:r>
            <a:r>
              <a:rPr lang="nb-NO" dirty="0" err="1" smtClean="0"/>
              <a:t>where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predicateExpression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i="1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/>
              <a:t/>
            </a:r>
            <a:br>
              <a:rPr lang="nb-NO" dirty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n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Sortering med </a:t>
            </a:r>
            <a:r>
              <a:rPr lang="nb-NO" dirty="0" err="1" smtClean="0"/>
              <a:t>orderby</a:t>
            </a:r>
            <a:r>
              <a:rPr lang="nb-NO" dirty="0" err="1"/>
              <a:t>-</a:t>
            </a:r>
            <a:r>
              <a:rPr lang="nb-NO" dirty="0" err="1" smtClean="0"/>
              <a:t>clause</a:t>
            </a:r>
            <a:r>
              <a:rPr lang="nb-NO" dirty="0" smtClean="0"/>
              <a:t>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 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i="1" dirty="0" err="1" smtClean="0">
                <a:solidFill>
                  <a:prstClr val="black"/>
                </a:solidFill>
                <a:latin typeface="Consolas"/>
              </a:rPr>
              <a:t>keyExpression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 (</a:t>
            </a:r>
            <a:r>
              <a:rPr lang="nb-NO" sz="1800" b="1" i="1" dirty="0" err="1" smtClean="0">
                <a:solidFill>
                  <a:prstClr val="black"/>
                </a:solidFill>
                <a:latin typeface="Consolas"/>
              </a:rPr>
              <a:t>ascending|descending</a:t>
            </a:r>
            <a:r>
              <a:rPr lang="nb-NO" sz="1800" i="1" dirty="0" smtClean="0">
                <a:solidFill>
                  <a:prstClr val="black"/>
                </a:solidFill>
                <a:latin typeface="Consolas"/>
              </a:rPr>
              <a:t>))</a:t>
            </a:r>
            <a:r>
              <a:rPr lang="nb-NO" dirty="0"/>
              <a:t/>
            </a:r>
            <a:br>
              <a:rPr lang="nb-NO" dirty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student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students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student.Name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ascending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orderby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student.Age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descending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               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student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53409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56"/>
          <a:stretch/>
        </p:blipFill>
        <p:spPr>
          <a:xfrm>
            <a:off x="0" y="0"/>
            <a:ext cx="9144000" cy="68762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80688" y="127110"/>
            <a:ext cx="2764502" cy="276450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Demo</a:t>
            </a:r>
            <a:r>
              <a:rPr lang="nb-NO" sz="2800" dirty="0" smtClean="0">
                <a:solidFill>
                  <a:schemeClr val="tx1"/>
                </a:solidFill>
              </a:rPr>
              <a:t/>
            </a:r>
            <a:br>
              <a:rPr lang="nb-NO" sz="2800" dirty="0" smtClean="0">
                <a:solidFill>
                  <a:schemeClr val="tx1"/>
                </a:solidFill>
              </a:rPr>
            </a:br>
            <a:r>
              <a:rPr lang="nb-NO" sz="2400" dirty="0" smtClean="0">
                <a:solidFill>
                  <a:schemeClr val="tx1"/>
                </a:solidFill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27272141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146"/>
          <a:stretch/>
        </p:blipFill>
        <p:spPr>
          <a:xfrm>
            <a:off x="0" y="0"/>
            <a:ext cx="9144000" cy="689587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2808" y="405300"/>
            <a:ext cx="3070520" cy="313433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Filtrering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Group By</a:t>
            </a:r>
          </a:p>
        </p:txBody>
      </p:sp>
    </p:spTree>
    <p:extLst>
      <p:ext uri="{BB962C8B-B14F-4D97-AF65-F5344CB8AC3E}">
        <p14:creationId xmlns:p14="http://schemas.microsoft.com/office/powerpoint/2010/main" val="15980819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20085" cy="307777"/>
          </a:xfrm>
        </p:spPr>
        <p:txBody>
          <a:bodyPr/>
          <a:lstStyle/>
          <a:p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Lar deg legge til ny funksjonalitet til eksisterende typer.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static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srgbClr val="4F76AC"/>
                </a:solidFill>
                <a:latin typeface="Consolas"/>
              </a:rPr>
              <a:t>bool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 smtClean="0">
                <a:solidFill>
                  <a:prstClr val="black"/>
                </a:solidFill>
                <a:latin typeface="Consolas"/>
              </a:rPr>
              <a:t>IsNull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this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object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o)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o ==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Student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stud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stud.IsNull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())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}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cxnSp>
        <p:nvCxnSpPr>
          <p:cNvPr id="5" name="Rett linje 4"/>
          <p:cNvCxnSpPr/>
          <p:nvPr/>
        </p:nvCxnSpPr>
        <p:spPr>
          <a:xfrm>
            <a:off x="3972560" y="2092960"/>
            <a:ext cx="52832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083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7315150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81613" cy="307777"/>
          </a:xfrm>
        </p:spPr>
        <p:txBody>
          <a:bodyPr/>
          <a:lstStyle/>
          <a:p>
            <a:r>
              <a:rPr lang="nb-NO" dirty="0" smtClean="0"/>
              <a:t>Spørreoperatorer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/>
        </p:nvGraphicFramePr>
        <p:xfrm>
          <a:off x="285720" y="1357298"/>
          <a:ext cx="8572560" cy="478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11530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Delegate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nb-NO" sz="1800" dirty="0" err="1">
                <a:solidFill>
                  <a:prstClr val="black"/>
                </a:solidFill>
                <a:latin typeface="Consolas"/>
              </a:rPr>
              <a:t>isHans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delegate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s)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s ==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"Hans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};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Lambda-uttrykk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Predicate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&gt; </a:t>
            </a:r>
            <a:r>
              <a:rPr lang="en-US" sz="1800" dirty="0" err="1">
                <a:solidFill>
                  <a:prstClr val="black"/>
                </a:solidFill>
                <a:latin typeface="Consolas"/>
              </a:rPr>
              <a:t>isHans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s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=&gt; s ==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"Hans"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68982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617063" cy="307777"/>
          </a:xfrm>
        </p:spPr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Filtrere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s.Code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== 123</a:t>
            </a:r>
            <a:br>
              <a:rPr lang="nb-NO" sz="1800" dirty="0" smtClean="0">
                <a:latin typeface="Consolas" pitchFamily="49" charset="0"/>
                <a:cs typeface="Consolas" pitchFamily="49" charset="0"/>
              </a:rPr>
            </a:br>
            <a:endParaRPr lang="nb-NO" sz="1800" dirty="0" smtClean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Trekke ut verdier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dirty="0">
                <a:latin typeface="Consolas" pitchFamily="49" charset="0"/>
                <a:cs typeface="Consolas" pitchFamily="49" charset="0"/>
              </a:rPr>
              <a:t/>
            </a:r>
            <a:br>
              <a:rPr lang="nb-NO" dirty="0">
                <a:latin typeface="Consolas" pitchFamily="49" charset="0"/>
                <a:cs typeface="Consolas" pitchFamily="49" charset="0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Projisere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s =&gt;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s.Name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, Age =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s.Age</a:t>
            </a:r>
            <a:r>
              <a:rPr lang="nb-NO" sz="1800" dirty="0" smtClean="0">
                <a:latin typeface="Consolas" pitchFamily="49" charset="0"/>
                <a:cs typeface="Consolas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0979311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834289" cy="307777"/>
          </a:xfrm>
        </p:spPr>
        <p:txBody>
          <a:bodyPr/>
          <a:lstStyle/>
          <a:p>
            <a:r>
              <a:rPr lang="nb-NO" dirty="0" smtClean="0"/>
              <a:t>Lambda-Uttrykk &amp;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Kombinerer vi </a:t>
            </a:r>
            <a:r>
              <a:rPr lang="nb-NO" dirty="0" err="1" smtClean="0"/>
              <a:t>extension</a:t>
            </a:r>
            <a:r>
              <a:rPr lang="nb-NO" dirty="0"/>
              <a:t>-</a:t>
            </a:r>
            <a:r>
              <a:rPr lang="nb-NO" dirty="0" smtClean="0"/>
              <a:t>metoder og lambda-uttrykk kan </a:t>
            </a:r>
            <a:r>
              <a:rPr lang="nb-NO" dirty="0"/>
              <a:t>vi skrive </a:t>
            </a:r>
            <a:r>
              <a:rPr lang="nb-NO" dirty="0" smtClean="0"/>
              <a:t>følgende: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pt-BR" sz="1800" dirty="0" smtClean="0">
                <a:latin typeface="Consolas"/>
              </a:rPr>
              <a:t>numbers.Where(n </a:t>
            </a:r>
            <a:r>
              <a:rPr lang="pt-BR" sz="1800" dirty="0">
                <a:latin typeface="Consolas"/>
              </a:rPr>
              <a:t>=&gt; n &gt; 10).Select(n =&gt; n</a:t>
            </a:r>
            <a:r>
              <a:rPr lang="pt-BR" sz="1800" dirty="0" smtClean="0">
                <a:latin typeface="Consolas"/>
              </a:rPr>
              <a:t>);</a:t>
            </a:r>
            <a:br>
              <a:rPr lang="pt-BR" sz="1800" dirty="0" smtClean="0"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Dette uttrykker akkurat det samme som: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from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</a:t>
            </a:r>
            <a:r>
              <a:rPr lang="nb-NO" sz="18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numbers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where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 &gt;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10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select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n;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Spørresyntaksen er syntaktisk sukker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897319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063" y="594440"/>
            <a:ext cx="3486003" cy="3558456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000" dirty="0" smtClean="0">
                <a:solidFill>
                  <a:schemeClr val="bg1"/>
                </a:solidFill>
              </a:rPr>
              <a:t>Spørreoperatorer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err="1" smtClean="0">
                <a:solidFill>
                  <a:schemeClr val="bg1"/>
                </a:solidFill>
              </a:rPr>
              <a:t>Extension</a:t>
            </a:r>
            <a:r>
              <a:rPr lang="nb-NO" sz="2000" dirty="0" smtClean="0">
                <a:solidFill>
                  <a:schemeClr val="bg1"/>
                </a:solidFill>
              </a:rPr>
              <a:t>-</a:t>
            </a:r>
            <a:r>
              <a:rPr lang="nb-NO" sz="2000" dirty="0">
                <a:solidFill>
                  <a:schemeClr val="bg1"/>
                </a:solidFill>
              </a:rPr>
              <a:t>m</a:t>
            </a:r>
            <a:r>
              <a:rPr lang="nb-NO" sz="2000" dirty="0" smtClean="0">
                <a:solidFill>
                  <a:schemeClr val="bg1"/>
                </a:solidFill>
              </a:rPr>
              <a:t>etoder</a:t>
            </a:r>
            <a:br>
              <a:rPr lang="nb-NO" sz="2000" dirty="0" smtClean="0">
                <a:solidFill>
                  <a:schemeClr val="bg1"/>
                </a:solidFill>
              </a:rPr>
            </a:br>
            <a:r>
              <a:rPr lang="nb-NO" sz="2000" dirty="0" smtClean="0">
                <a:solidFill>
                  <a:schemeClr val="bg1"/>
                </a:solidFill>
              </a:rPr>
              <a:t>Lambda</a:t>
            </a:r>
          </a:p>
        </p:txBody>
      </p:sp>
    </p:spTree>
    <p:extLst>
      <p:ext uri="{BB962C8B-B14F-4D97-AF65-F5344CB8AC3E}">
        <p14:creationId xmlns:p14="http://schemas.microsoft.com/office/powerpoint/2010/main" val="2268871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Lunsj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Entity</a:t>
            </a:r>
            <a:r>
              <a:rPr lang="nb-NO" sz="2000" dirty="0" smtClean="0"/>
              <a:t> Framework &amp; SQL Compact Edition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571786" cy="307777"/>
          </a:xfrm>
        </p:spPr>
        <p:txBody>
          <a:bodyPr/>
          <a:lstStyle/>
          <a:p>
            <a:r>
              <a:rPr lang="nb-NO" dirty="0" smtClean="0"/>
              <a:t>To modeller for web applikasjoner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1547664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Web Forms</a:t>
            </a:r>
            <a:endParaRPr lang="nb-NO" sz="2800" dirty="0"/>
          </a:p>
        </p:txBody>
      </p:sp>
      <p:sp>
        <p:nvSpPr>
          <p:cNvPr id="8" name="Rectangle 7"/>
          <p:cNvSpPr/>
          <p:nvPr/>
        </p:nvSpPr>
        <p:spPr>
          <a:xfrm>
            <a:off x="4741836" y="1628800"/>
            <a:ext cx="3044130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584644" cy="307777"/>
          </a:xfrm>
        </p:spPr>
        <p:txBody>
          <a:bodyPr/>
          <a:lstStyle/>
          <a:p>
            <a:r>
              <a:rPr lang="nb-NO" dirty="0" smtClean="0"/>
              <a:t>MVC Design Mønsteret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2" descr="http://upload.wikimedia.org/wikipedia/commons/thumb/b/b5/ModelViewControllerDiagram2.svg/350px-ModelViewControllerDiagram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192688" cy="283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16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1026" name="Picture 2" descr="http://www.osloguide.org/wp-content/uploads/Oslo-Metro-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05" y="3161193"/>
            <a:ext cx="4056502" cy="32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343757" cy="307777"/>
          </a:xfrm>
        </p:spPr>
        <p:txBody>
          <a:bodyPr/>
          <a:lstStyle/>
          <a:p>
            <a:r>
              <a:rPr lang="nb-NO" dirty="0" smtClean="0"/>
              <a:t>Definere egne ruter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nb-NO" dirty="0" smtClean="0"/>
              <a:t>Mulig å definere egne ruter: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772816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routes.MapRoute(</a:t>
            </a:r>
          </a:p>
          <a:p>
            <a:r>
              <a:rPr lang="nb-NO" dirty="0"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"Blog"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"Archive/{entryDate}"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}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374415"/>
              </p:ext>
            </p:extLst>
          </p:nvPr>
        </p:nvGraphicFramePr>
        <p:xfrm>
          <a:off x="323528" y="3933056"/>
          <a:ext cx="84249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entryDate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/Archive/01-01-2011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01-01-2011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/Archive/31-06-2011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Archive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Entry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31-06-2011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6062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916832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/>
              </a:rPr>
              <a:t>@</a:t>
            </a:r>
            <a:r>
              <a:rPr lang="en-US" dirty="0" err="1" smtClean="0">
                <a:latin typeface="Consolas"/>
              </a:rPr>
              <a:t>Html.ActionLink</a:t>
            </a:r>
            <a:r>
              <a:rPr lang="en-US" dirty="0">
                <a:latin typeface="Consolas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"Go Home"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/>
              </a:rPr>
              <a:t>"Home</a:t>
            </a:r>
            <a:r>
              <a:rPr lang="en-US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/>
            </a:r>
            <a:br>
              <a:rPr lang="en-US" dirty="0" smtClean="0">
                <a:solidFill>
                  <a:srgbClr val="0000FF"/>
                </a:solidFill>
                <a:latin typeface="Consolas"/>
              </a:rPr>
            </a:br>
            <a:r>
              <a:rPr lang="en-US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="/Home/Index"&gt;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Go Home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343074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latin typeface="Consolas"/>
              </a:rPr>
              <a:t>@Html.ActionLink</a:t>
            </a:r>
            <a:r>
              <a:rPr lang="nb-NO" dirty="0">
                <a:latin typeface="Consolas"/>
              </a:rPr>
              <a:t>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"Articles today"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"Entry"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"Archive"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r>
              <a:rPr lang="nb-NO" dirty="0" smtClean="0">
                <a:solidFill>
                  <a:prstClr val="black"/>
                </a:solidFill>
                <a:latin typeface="Consolas"/>
              </a:rPr>
              <a:t>		  </a:t>
            </a:r>
            <a:r>
              <a:rPr lang="nb-NO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{ entryDate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DateTime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.Today},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4355812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003" y="-13512"/>
            <a:ext cx="9165003" cy="369865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lIns="360000" tIns="216000" rIns="360000" bIns="216000">
            <a:spAutoFit/>
          </a:bodyPr>
          <a:lstStyle/>
          <a:p>
            <a:r>
              <a:rPr lang="nb-NO" sz="3200" b="1" i="1" dirty="0">
                <a:solidFill>
                  <a:schemeClr val="bg1"/>
                </a:solidFill>
              </a:rPr>
              <a:t>Convention over </a:t>
            </a:r>
            <a:r>
              <a:rPr lang="nb-NO" sz="3200" b="1" i="1" dirty="0" err="1">
                <a:solidFill>
                  <a:schemeClr val="bg1"/>
                </a:solidFill>
              </a:rPr>
              <a:t>Configuration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/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Software </a:t>
            </a:r>
            <a:r>
              <a:rPr lang="en-US" sz="3000" dirty="0">
                <a:solidFill>
                  <a:schemeClr val="bg1"/>
                </a:solidFill>
              </a:rPr>
              <a:t>design paradigm which seeks 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to decrease the number of decisions 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that developers need to make, </a:t>
            </a:r>
            <a:r>
              <a:rPr lang="en-US" sz="3000" b="1" dirty="0">
                <a:solidFill>
                  <a:schemeClr val="bg1"/>
                </a:solidFill>
              </a:rPr>
              <a:t>gaining simplicity</a:t>
            </a:r>
            <a:r>
              <a:rPr lang="en-US" sz="3000" dirty="0">
                <a:solidFill>
                  <a:schemeClr val="bg1"/>
                </a:solidFill>
              </a:rPr>
              <a:t>, but not necessarily losing flexibility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br>
              <a:rPr lang="en-US" sz="3000" dirty="0" smtClean="0">
                <a:solidFill>
                  <a:schemeClr val="bg1"/>
                </a:solidFill>
              </a:rPr>
            </a:br>
            <a:endParaRPr lang="nb-NO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222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54953" cy="307777"/>
          </a:xfrm>
        </p:spPr>
        <p:txBody>
          <a:bodyPr/>
          <a:lstStyle/>
          <a:p>
            <a:r>
              <a:rPr lang="nb-NO" dirty="0" smtClean="0"/>
              <a:t>Convention over </a:t>
            </a:r>
            <a:r>
              <a:rPr lang="nb-NO" dirty="0" err="1" smtClean="0"/>
              <a:t>configuration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Konfigurer </a:t>
            </a:r>
            <a:r>
              <a:rPr lang="nb-NO" sz="2000" dirty="0" smtClean="0"/>
              <a:t>unntakene: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«Ordre»-tabell gjør du </a:t>
            </a:r>
            <a:r>
              <a:rPr lang="nb-NO" sz="1800" dirty="0" smtClean="0"/>
              <a:t>ingenting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Har </a:t>
            </a:r>
            <a:r>
              <a:rPr lang="nb-NO" sz="1800" dirty="0"/>
              <a:t>du en «Ordre» og en «</a:t>
            </a:r>
            <a:r>
              <a:rPr lang="nb-NO" sz="1800" dirty="0" err="1"/>
              <a:t>OrdreData</a:t>
            </a:r>
            <a:r>
              <a:rPr lang="nb-NO" sz="1800" dirty="0"/>
              <a:t>»-tabell konfigurerer du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18316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755576" y="2852936"/>
            <a:ext cx="2376264" cy="64807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ounded Rectangle 6"/>
          <p:cNvSpPr/>
          <p:nvPr/>
        </p:nvSpPr>
        <p:spPr>
          <a:xfrm>
            <a:off x="755576" y="3501008"/>
            <a:ext cx="2376264" cy="224408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ounded Rectangle 7"/>
          <p:cNvSpPr/>
          <p:nvPr/>
        </p:nvSpPr>
        <p:spPr>
          <a:xfrm>
            <a:off x="775048" y="3933056"/>
            <a:ext cx="2376264" cy="1368152"/>
          </a:xfrm>
          <a:prstGeom prst="roundRect">
            <a:avLst/>
          </a:prstGeom>
          <a:noFill/>
          <a:ln>
            <a:solidFill>
              <a:srgbClr val="EF4E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1134657"/>
            <a:ext cx="3384376" cy="5321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51920" y="1700808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3501008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96136" y="3140968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653136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Konfigurerbart </a:t>
            </a:r>
            <a:r>
              <a:rPr lang="nb-NO" sz="2400" dirty="0"/>
              <a:t>hvilken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du </a:t>
            </a:r>
            <a:r>
              <a:rPr lang="nb-NO" sz="2400" dirty="0" smtClean="0"/>
              <a:t>ønsker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Web </a:t>
            </a:r>
            <a:r>
              <a:rPr lang="nb-NO" sz="2000" dirty="0"/>
              <a:t>Forms, </a:t>
            </a:r>
            <a:r>
              <a:rPr lang="nb-NO" sz="2000" dirty="0" err="1"/>
              <a:t>NHaml</a:t>
            </a:r>
            <a:r>
              <a:rPr lang="nb-NO" sz="2000" dirty="0"/>
              <a:t>, Bellevue, </a:t>
            </a:r>
            <a:r>
              <a:rPr lang="nb-NO" sz="2000" dirty="0" err="1"/>
              <a:t>Brail</a:t>
            </a:r>
            <a:r>
              <a:rPr lang="nb-NO" sz="2000" dirty="0"/>
              <a:t>, </a:t>
            </a:r>
            <a:r>
              <a:rPr lang="nb-NO" sz="2000" dirty="0" err="1"/>
              <a:t>NDjango</a:t>
            </a:r>
            <a:r>
              <a:rPr lang="nb-NO" sz="2000" dirty="0"/>
              <a:t>, </a:t>
            </a:r>
            <a:r>
              <a:rPr lang="nb-NO" sz="2000" dirty="0" err="1"/>
              <a:t>Nvelocity</a:t>
            </a:r>
            <a:r>
              <a:rPr lang="nb-NO" sz="2000" dirty="0"/>
              <a:t> og mange </a:t>
            </a:r>
            <a:r>
              <a:rPr lang="nb-NO" sz="2000" dirty="0" smtClean="0"/>
              <a:t>flere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Kan </a:t>
            </a:r>
            <a:r>
              <a:rPr lang="nb-NO" sz="2400" dirty="0"/>
              <a:t>ha flere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Enginges</a:t>
            </a:r>
            <a:r>
              <a:rPr lang="nb-NO" sz="2400" dirty="0"/>
              <a:t> i samme </a:t>
            </a:r>
            <a:r>
              <a:rPr lang="nb-NO" sz="2400" dirty="0" smtClean="0"/>
              <a:t>applikasjon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err="1" smtClean="0"/>
              <a:t>Razor</a:t>
            </a:r>
            <a:r>
              <a:rPr lang="nb-NO" sz="2400" dirty="0" smtClean="0"/>
              <a:t> </a:t>
            </a:r>
            <a:r>
              <a:rPr lang="nb-NO" sz="2400" dirty="0"/>
              <a:t>er en ny </a:t>
            </a:r>
            <a:r>
              <a:rPr lang="nb-NO" sz="2400" dirty="0" err="1"/>
              <a:t>View</a:t>
            </a:r>
            <a:r>
              <a:rPr lang="nb-NO" sz="2400" dirty="0"/>
              <a:t> </a:t>
            </a:r>
            <a:r>
              <a:rPr lang="nb-NO" sz="2400" dirty="0" err="1"/>
              <a:t>Enginge</a:t>
            </a:r>
            <a:r>
              <a:rPr lang="nb-NO" sz="2400" dirty="0"/>
              <a:t> 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2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Sende data fra Controller til </a:t>
            </a:r>
            <a:r>
              <a:rPr lang="nb-NO" sz="2400" dirty="0" err="1" smtClean="0">
                <a:solidFill>
                  <a:schemeClr val="bg1"/>
                </a:solidFill>
              </a:rPr>
              <a:t>View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715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64179" cy="307777"/>
          </a:xfrm>
        </p:spPr>
        <p:txBody>
          <a:bodyPr/>
          <a:lstStyle/>
          <a:p>
            <a:r>
              <a:rPr lang="en-US" dirty="0" smtClean="0"/>
              <a:t>C# &amp; .NET </a:t>
            </a:r>
            <a:r>
              <a:rPr lang="en-US" dirty="0" err="1" smtClean="0"/>
              <a:t>til</a:t>
            </a:r>
            <a:r>
              <a:rPr lang="en-US" dirty="0" smtClean="0"/>
              <a:t> mange </a:t>
            </a:r>
            <a:r>
              <a:rPr lang="en-US" dirty="0" err="1" smtClean="0"/>
              <a:t>plattformer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3" y="1228825"/>
            <a:ext cx="1327581" cy="1568959"/>
          </a:xfrm>
          <a:prstGeom prst="rect">
            <a:avLst/>
          </a:prstGeom>
        </p:spPr>
      </p:pic>
      <p:pic>
        <p:nvPicPr>
          <p:cNvPr id="6" name="Picture 2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097537" y="1042927"/>
            <a:ext cx="1058063" cy="1565501"/>
          </a:xfrm>
          <a:prstGeom prst="rect">
            <a:avLst/>
          </a:prstGeom>
        </p:spPr>
      </p:pic>
      <p:pic>
        <p:nvPicPr>
          <p:cNvPr id="7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5" y="3013229"/>
            <a:ext cx="1160339" cy="1271215"/>
          </a:xfrm>
          <a:prstGeom prst="rect">
            <a:avLst/>
          </a:prstGeom>
        </p:spPr>
      </p:pic>
      <p:pic>
        <p:nvPicPr>
          <p:cNvPr id="8" name="Picture 2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2566">
            <a:off x="2169544" y="2842923"/>
            <a:ext cx="868252" cy="1630129"/>
          </a:xfrm>
          <a:prstGeom prst="rect">
            <a:avLst/>
          </a:prstGeom>
        </p:spPr>
      </p:pic>
      <p:pic>
        <p:nvPicPr>
          <p:cNvPr id="9" name="Picture 3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175" y="916448"/>
            <a:ext cx="1452646" cy="1448003"/>
          </a:xfrm>
          <a:prstGeom prst="rect">
            <a:avLst/>
          </a:prstGeom>
        </p:spPr>
      </p:pic>
      <p:pic>
        <p:nvPicPr>
          <p:cNvPr id="10" name="Picture 3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3743" y="5209158"/>
            <a:ext cx="902483" cy="902483"/>
          </a:xfrm>
          <a:prstGeom prst="rect">
            <a:avLst/>
          </a:prstGeom>
        </p:spPr>
      </p:pic>
      <p:pic>
        <p:nvPicPr>
          <p:cNvPr id="11" name="Picture 3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910" y="5095744"/>
            <a:ext cx="840276" cy="1015897"/>
          </a:xfrm>
          <a:prstGeom prst="rect">
            <a:avLst/>
          </a:prstGeom>
        </p:spPr>
      </p:pic>
      <p:pic>
        <p:nvPicPr>
          <p:cNvPr id="12" name="Picture 3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94" y="4455342"/>
            <a:ext cx="1965665" cy="1556792"/>
          </a:xfrm>
          <a:prstGeom prst="rect">
            <a:avLst/>
          </a:prstGeom>
        </p:spPr>
      </p:pic>
      <p:pic>
        <p:nvPicPr>
          <p:cNvPr id="13" name="Picture 3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139" y="4738777"/>
            <a:ext cx="1340768" cy="1340768"/>
          </a:xfrm>
          <a:prstGeom prst="rect">
            <a:avLst/>
          </a:prstGeom>
        </p:spPr>
      </p:pic>
      <p:pic>
        <p:nvPicPr>
          <p:cNvPr id="14" name="Picture 3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288" y="5405253"/>
            <a:ext cx="1883298" cy="1412776"/>
          </a:xfrm>
          <a:prstGeom prst="rect">
            <a:avLst/>
          </a:prstGeom>
        </p:spPr>
      </p:pic>
      <p:pic>
        <p:nvPicPr>
          <p:cNvPr id="1026" name="Picture 2" descr="http://www.microsoft.com/global/windowsphone/en-us/publishingimages/homepageCarousel/slider_fanboy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0240" y="1052312"/>
            <a:ext cx="2111972" cy="30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w3.org/html/logo/downloads/HTML5_Logo_512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800" y="2559895"/>
            <a:ext cx="2408449" cy="240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907" y="1228825"/>
            <a:ext cx="1251413" cy="1090815"/>
          </a:xfrm>
          <a:prstGeom prst="rect">
            <a:avLst/>
          </a:prstGeom>
        </p:spPr>
      </p:pic>
      <p:pic>
        <p:nvPicPr>
          <p:cNvPr id="4" name="Picture 2" descr="https://encrypted-tbn0.gstatic.com/images?q=tbn:ANd9GcRkyF8kBhwKmXUM7cy61QUhWUd_Ey6p35x03fi-w7UaGI0xDDn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08" y="3764119"/>
            <a:ext cx="867935" cy="8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28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mot et </a:t>
            </a:r>
            <a:r>
              <a:rPr lang="nb-NO" sz="2000" dirty="0" err="1"/>
              <a:t>model</a:t>
            </a:r>
            <a:r>
              <a:rPr lang="nb-NO" sz="2000" dirty="0"/>
              <a:t> 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</a:t>
            </a:r>
            <a:r>
              <a:rPr lang="nb-NO" sz="2000" dirty="0"/>
              <a:t>og 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080301" cy="307777"/>
          </a:xfrm>
        </p:spPr>
        <p:txBody>
          <a:bodyPr/>
          <a:lstStyle/>
          <a:p>
            <a:r>
              <a:rPr lang="nb-NO" dirty="0" err="1" smtClean="0"/>
              <a:t>Sca</a:t>
            </a:r>
            <a:r>
              <a:rPr lang="nb-NO" dirty="0" err="1"/>
              <a:t>f</a:t>
            </a:r>
            <a:r>
              <a:rPr lang="nb-NO" dirty="0" err="1" smtClean="0"/>
              <a:t>folding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nb-NO" sz="2000" dirty="0"/>
              <a:t>Mye av koden følger et gitt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 err="1"/>
              <a:t>Scaffolding</a:t>
            </a:r>
            <a:r>
              <a:rPr lang="nb-NO" sz="2000" dirty="0"/>
              <a:t> – kodegenerering basert på mønster</a:t>
            </a:r>
          </a:p>
          <a:p>
            <a:endParaRPr lang="nb-NO" sz="2000" dirty="0"/>
          </a:p>
          <a:p>
            <a:pPr marL="342900" indent="-342900">
              <a:buFont typeface="Arial"/>
              <a:buChar char="•"/>
            </a:pPr>
            <a:r>
              <a:rPr lang="nb-NO" sz="2000" dirty="0"/>
              <a:t>Koden er et utgangspunkt, en en-veis kodegenerering</a:t>
            </a:r>
          </a:p>
        </p:txBody>
      </p:sp>
      <p:pic>
        <p:nvPicPr>
          <p:cNvPr id="5" name="Picture 2" descr="http://www.bredesupply.com/images/Scaffold22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2268" y="3539921"/>
            <a:ext cx="2170212" cy="29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0186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Scaffolding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1304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2011, 381.478 pakker pr. 01.07.2015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Object </a:t>
            </a:r>
            <a:r>
              <a:rPr lang="nb-NO" sz="2000" dirty="0" err="1"/>
              <a:t>Relational</a:t>
            </a:r>
            <a:r>
              <a:rPr lang="nb-NO" sz="2000" dirty="0"/>
              <a:t> Mapper 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Mapper </a:t>
            </a:r>
            <a:r>
              <a:rPr lang="nb-NO" sz="2000" dirty="0"/>
              <a:t>.NET objekter mot SQL </a:t>
            </a:r>
            <a:r>
              <a:rPr lang="nb-NO" sz="2000" dirty="0" smtClean="0"/>
              <a:t>databaser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Lar </a:t>
            </a:r>
            <a:r>
              <a:rPr lang="nb-NO" sz="2000" dirty="0"/>
              <a:t>deg bruke LINQ spørringer mot Objekter framfor SQL setninger som må mappes til objekter </a:t>
            </a:r>
            <a:r>
              <a:rPr lang="nb-NO" sz="2000" dirty="0" smtClean="0"/>
              <a:t>etterpå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Sluppet som Open Source tidligere i sommer!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227172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via </a:t>
            </a:r>
            <a:r>
              <a:rPr lang="nb-NO" sz="2000" dirty="0" err="1" smtClean="0"/>
              <a:t>NuGet</a:t>
            </a:r>
            <a:r>
              <a:rPr lang="nb-NO" sz="2000" dirty="0" smtClean="0"/>
              <a:t/>
            </a:r>
            <a:br>
              <a:rPr lang="nb-NO" sz="2000" dirty="0" smtClean="0"/>
            </a:br>
            <a:endParaRPr lang="nb-NO" sz="2000" dirty="0" smtClean="0"/>
          </a:p>
          <a:p>
            <a:pPr marL="552449" lvl="2" indent="-28575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Font typeface="Arial"/>
              <a:buChar char="•"/>
            </a:pPr>
            <a:r>
              <a:rPr lang="nb-NO" sz="20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2000" dirty="0" err="1">
                <a:latin typeface="Consolas" pitchFamily="49" charset="0"/>
                <a:cs typeface="Consolas" pitchFamily="49" charset="0"/>
              </a:rPr>
              <a:t>EntityFramework.SqlServerCompact</a:t>
            </a:r>
            <a:endParaRPr lang="nb-NO" sz="1400" dirty="0">
              <a:latin typeface="Consolas" pitchFamily="49" charset="0"/>
              <a:cs typeface="Consolas" pitchFamily="49" charset="0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41979044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Støtter både «database først» og «kode først» </a:t>
            </a:r>
            <a:r>
              <a:rPr lang="nb-NO" sz="2400" dirty="0" smtClean="0"/>
              <a:t>utvikling</a:t>
            </a:r>
            <a:br>
              <a:rPr lang="nb-NO" sz="2400" dirty="0" smtClean="0"/>
            </a:br>
            <a:endParaRPr lang="nb-NO" sz="24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Begynn </a:t>
            </a:r>
            <a:r>
              <a:rPr lang="nb-NO" sz="2000" dirty="0"/>
              <a:t>med databasen og generer .NET </a:t>
            </a:r>
            <a:r>
              <a:rPr lang="nb-NO" sz="2000" dirty="0" smtClean="0"/>
              <a:t>klasser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Eller </a:t>
            </a:r>
            <a:r>
              <a:rPr lang="nb-NO" sz="2000" dirty="0"/>
              <a:t>begynn med .NET klasser og generer databasen</a:t>
            </a:r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7479901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9721" cy="307777"/>
          </a:xfrm>
        </p:spPr>
        <p:txBody>
          <a:bodyPr/>
          <a:lstStyle/>
          <a:p>
            <a:r>
              <a:rPr lang="nb-NO" dirty="0" err="1" smtClean="0"/>
              <a:t>Sql</a:t>
            </a:r>
            <a:r>
              <a:rPr lang="nb-NO" dirty="0" smtClean="0"/>
              <a:t> Compact Edition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Embedded </a:t>
            </a:r>
            <a:r>
              <a:rPr lang="nb-NO" sz="2000" dirty="0" smtClean="0"/>
              <a:t>Database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Kjører </a:t>
            </a:r>
            <a:r>
              <a:rPr lang="nb-NO" sz="1800" dirty="0"/>
              <a:t>in-</a:t>
            </a:r>
            <a:r>
              <a:rPr lang="nb-NO" sz="1800" dirty="0" err="1"/>
              <a:t>process</a:t>
            </a:r>
            <a:r>
              <a:rPr lang="nb-NO" sz="1800" dirty="0"/>
              <a:t>, in-</a:t>
            </a:r>
            <a:r>
              <a:rPr lang="nb-NO" sz="1800" dirty="0" err="1" smtClean="0"/>
              <a:t>memory</a:t>
            </a:r>
            <a:r>
              <a:rPr lang="nb-NO" sz="1800" dirty="0" smtClean="0"/>
              <a:t/>
            </a:r>
            <a:br>
              <a:rPr lang="nb-NO" sz="1800" dirty="0" smtClean="0"/>
            </a:b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Deployes</a:t>
            </a:r>
            <a:r>
              <a:rPr lang="nb-NO" sz="2000" dirty="0" smtClean="0"/>
              <a:t> </a:t>
            </a:r>
            <a:r>
              <a:rPr lang="nb-NO" sz="2000" dirty="0"/>
              <a:t>som en </a:t>
            </a:r>
            <a:r>
              <a:rPr lang="nb-NO" sz="2000" dirty="0" err="1"/>
              <a:t>binærfil</a:t>
            </a:r>
            <a:r>
              <a:rPr lang="nb-NO" sz="2000" dirty="0"/>
              <a:t> sammen med applikasjonen </a:t>
            </a:r>
            <a:r>
              <a:rPr lang="nb-NO" sz="2000" dirty="0" smtClean="0"/>
              <a:t>din</a:t>
            </a:r>
            <a:br>
              <a:rPr lang="nb-NO" sz="2000" dirty="0" smtClean="0"/>
            </a:b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Installeres </a:t>
            </a:r>
            <a:r>
              <a:rPr lang="nb-NO" sz="2000" dirty="0"/>
              <a:t>som et bibliotek ved hjelp av </a:t>
            </a:r>
            <a:r>
              <a:rPr lang="nb-NO" sz="2000" dirty="0" err="1" smtClean="0"/>
              <a:t>NuGet</a:t>
            </a: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>
                <a:latin typeface="Consolas" pitchFamily="49" charset="0"/>
                <a:cs typeface="Consolas" pitchFamily="49" charset="0"/>
              </a:rPr>
              <a:t>Install-Package</a:t>
            </a:r>
            <a:r>
              <a:rPr lang="nb-NO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lang="nb-NO" sz="1800" dirty="0" err="1" smtClean="0">
                <a:latin typeface="Consolas" pitchFamily="49" charset="0"/>
                <a:cs typeface="Consolas" pitchFamily="49" charset="0"/>
              </a:rPr>
              <a:t>Microsoft.SqlServer.Compact</a:t>
            </a:r>
            <a:endParaRPr lang="nb-NO" sz="18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Svært </a:t>
            </a:r>
            <a:r>
              <a:rPr lang="nb-NO" sz="2000" dirty="0"/>
              <a:t>enkelt å komme i gang. </a:t>
            </a:r>
          </a:p>
        </p:txBody>
      </p:sp>
    </p:spTree>
    <p:extLst>
      <p:ext uri="{BB962C8B-B14F-4D97-AF65-F5344CB8AC3E}">
        <p14:creationId xmlns:p14="http://schemas.microsoft.com/office/powerpoint/2010/main" val="4875070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Data </a:t>
            </a:r>
            <a:r>
              <a:rPr lang="nb-NO" sz="2000" dirty="0" err="1"/>
              <a:t>Annotations</a:t>
            </a:r>
            <a:r>
              <a:rPr lang="nb-NO" sz="2000" dirty="0"/>
              <a:t> valideres helt ned i </a:t>
            </a:r>
            <a:r>
              <a:rPr lang="nb-NO" sz="2000" dirty="0" smtClean="0"/>
              <a:t>Database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Følger </a:t>
            </a:r>
            <a:r>
              <a:rPr lang="nb-NO" sz="2000" dirty="0"/>
              <a:t>«Id» konvensjoner og gjetter primærnøkkel. Kan og settes eksplisitt.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611560" y="2492896"/>
            <a:ext cx="62464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PersonId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3485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Trenger en </a:t>
            </a:r>
            <a:r>
              <a:rPr lang="nb-NO" sz="2000" dirty="0" err="1"/>
              <a:t>DbContext</a:t>
            </a:r>
            <a:r>
              <a:rPr lang="nb-NO" sz="2000" dirty="0"/>
              <a:t> for å kunne jobbe mot databasen:</a:t>
            </a:r>
          </a:p>
          <a:p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57808" y="1868631"/>
            <a:ext cx="5958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DbContext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DbSet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&gt; People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7958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INSERT</a:t>
            </a:r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611560" y="184482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newPerson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newPerson.Name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"Jonas Follesø</a:t>
            </a:r>
            <a:r>
              <a:rPr lang="nb-NO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dirty="0" smtClean="0">
                <a:solidFill>
                  <a:prstClr val="black"/>
                </a:solidFill>
                <a:latin typeface="Consolas"/>
              </a:rPr>
            </a:b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db.People.Add(newPerson);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0144567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UPDATE</a:t>
            </a:r>
            <a:endParaRPr lang="nb-NO" dirty="0"/>
          </a:p>
        </p:txBody>
      </p:sp>
      <p:sp>
        <p:nvSpPr>
          <p:cNvPr id="6" name="Rectangle 5"/>
          <p:cNvSpPr/>
          <p:nvPr/>
        </p:nvSpPr>
        <p:spPr>
          <a:xfrm>
            <a:off x="611560" y="1844824"/>
            <a:ext cx="6462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Update(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db.Entry(person).State =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EntityState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.Modified;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89942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997178" cy="307777"/>
          </a:xfrm>
        </p:spPr>
        <p:txBody>
          <a:bodyPr/>
          <a:lstStyle/>
          <a:p>
            <a:r>
              <a:rPr lang="nb-NO" dirty="0" err="1" smtClean="0"/>
              <a:t>Entity</a:t>
            </a:r>
            <a:r>
              <a:rPr lang="nb-NO" dirty="0" smtClean="0"/>
              <a:t> Framework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dirty="0" smtClean="0"/>
              <a:t>DELETE</a:t>
            </a:r>
            <a:endParaRPr lang="nb-NO" dirty="0"/>
          </a:p>
        </p:txBody>
      </p:sp>
      <p:sp>
        <p:nvSpPr>
          <p:cNvPr id="5" name="TextBox 4"/>
          <p:cNvSpPr txBox="1"/>
          <p:nvPr/>
        </p:nvSpPr>
        <p:spPr>
          <a:xfrm>
            <a:off x="1107954" y="1594177"/>
            <a:ext cx="18466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endParaRPr lang="nb-NO" sz="17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539552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Delete(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db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MvcKursContext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db.People.Attach(person);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 smtClean="0">
                <a:solidFill>
                  <a:prstClr val="black"/>
                </a:solidFill>
                <a:latin typeface="Consolas"/>
              </a:rPr>
              <a:t>db.People.Remove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(person);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db.SaveChanges();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 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4532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7"/>
          <a:stretch/>
        </p:blipFill>
        <p:spPr>
          <a:xfrm>
            <a:off x="0" y="-16331"/>
            <a:ext cx="9144000" cy="68743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159933455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23968087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:\Bilder_Detaljer\Bekk dag-1-007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«REST» &amp; </a:t>
            </a:r>
            <a:br>
              <a:rPr lang="nb-NO" sz="3200" dirty="0" smtClean="0">
                <a:solidFill>
                  <a:schemeClr val="bg1"/>
                </a:solidFill>
              </a:rPr>
            </a:br>
            <a:r>
              <a:rPr lang="nb-NO" sz="3200" dirty="0" smtClean="0">
                <a:solidFill>
                  <a:schemeClr val="bg1"/>
                </a:solidFill>
              </a:rPr>
              <a:t>Web API</a:t>
            </a:r>
            <a:endParaRPr lang="nb-NO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368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59371" cy="307777"/>
          </a:xfrm>
        </p:spPr>
        <p:txBody>
          <a:bodyPr/>
          <a:lstStyle/>
          <a:p>
            <a:r>
              <a:rPr lang="nb-NO" dirty="0" smtClean="0"/>
              <a:t>Enkle REST tjenester og Web API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2000" dirty="0" smtClean="0"/>
              <a:t>ASP.NET MVC har god støtte for REST og Web API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Enten via ASP.NET Web API utvidelsene (lastes ned via </a:t>
            </a:r>
            <a:r>
              <a:rPr lang="nb-NO" sz="1800" dirty="0" err="1" smtClean="0"/>
              <a:t>NuGet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sz="1800" dirty="0" smtClean="0"/>
              <a:t>Eller enkel innebygget støtte for at en Controller Action kan lese/skrive JSON</a:t>
            </a:r>
            <a:endParaRPr lang="nb-NO" sz="1800" dirty="0"/>
          </a:p>
        </p:txBody>
      </p:sp>
      <p:sp>
        <p:nvSpPr>
          <p:cNvPr id="6" name="Rektangel 5"/>
          <p:cNvSpPr/>
          <p:nvPr/>
        </p:nvSpPr>
        <p:spPr>
          <a:xfrm>
            <a:off x="708994" y="3417560"/>
            <a:ext cx="77154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List()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using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/>
              </a:rPr>
              <a:t>PersonContext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())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4F76AC"/>
                </a:solidFill>
                <a:latin typeface="Consolas"/>
              </a:rPr>
              <a:t>var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persons =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from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in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onsolas"/>
              </a:rPr>
              <a:t>db.Persons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4F76AC"/>
                </a:solidFill>
                <a:latin typeface="Consolas"/>
              </a:rPr>
              <a:t>select</a:t>
            </a:r>
            <a:r>
              <a:rPr lang="en-US" sz="1400" dirty="0">
                <a:solidFill>
                  <a:prstClr val="black"/>
                </a:solidFill>
                <a:latin typeface="Consolas"/>
              </a:rPr>
              <a:t> p;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4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Json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persons.ToList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(), </a:t>
            </a:r>
            <a:r>
              <a:rPr lang="nb-NO" sz="1400" dirty="0" err="1">
                <a:solidFill>
                  <a:srgbClr val="2B91AF"/>
                </a:solidFill>
                <a:latin typeface="Consolas"/>
              </a:rPr>
              <a:t>JsonRequestBehavior</a:t>
            </a:r>
            <a:r>
              <a:rPr lang="nb-NO" sz="1400" dirty="0" err="1">
                <a:solidFill>
                  <a:prstClr val="black"/>
                </a:solidFill>
                <a:latin typeface="Consolas"/>
              </a:rPr>
              <a:t>.AllowGet</a:t>
            </a:r>
            <a:r>
              <a:rPr lang="nb-NO" sz="14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    }            </a:t>
            </a:r>
          </a:p>
          <a:p>
            <a:r>
              <a:rPr lang="nb-NO" sz="14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03111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:\Bilder_Detaljer\Bekk dag-1-0144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6161306" y="364856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Oppgave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Web API</a:t>
            </a:r>
          </a:p>
        </p:txBody>
      </p:sp>
    </p:spTree>
    <p:extLst>
      <p:ext uri="{BB962C8B-B14F-4D97-AF65-F5344CB8AC3E}">
        <p14:creationId xmlns:p14="http://schemas.microsoft.com/office/powerpoint/2010/main" val="163059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Enginge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1072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Lars Skjelbek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Lars Smeby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22976</TotalTime>
  <Words>2896</Words>
  <Application>Microsoft Office PowerPoint</Application>
  <PresentationFormat>On-screen Show (4:3)</PresentationFormat>
  <Paragraphs>735</Paragraphs>
  <Slides>92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Agenda</vt:lpstr>
      <vt:lpstr>PowerPoint Presentation</vt:lpstr>
      <vt:lpstr>PowerPoint Presentation</vt:lpstr>
      <vt:lpstr>Fra kode til kjørende program</vt:lpstr>
      <vt:lpstr>C# &amp; .NET til mange plattformer</vt:lpstr>
      <vt:lpstr>PowerPoint Presentation</vt:lpstr>
      <vt:lpstr>Deklarere en klasse</vt:lpstr>
      <vt:lpstr>Properties</vt:lpstr>
      <vt:lpstr>Properties</vt:lpstr>
      <vt:lpstr>Metoder</vt:lpstr>
      <vt:lpstr>Metoder</vt:lpstr>
      <vt:lpstr>Metoder</vt:lpstr>
      <vt:lpstr>Metoder</vt:lpstr>
      <vt:lpstr>Metoder</vt:lpstr>
      <vt:lpstr>ToString</vt:lpstr>
      <vt:lpstr>PowerPoint Presentation</vt:lpstr>
      <vt:lpstr>PowerPoint Presentation</vt:lpstr>
      <vt:lpstr>Delegater</vt:lpstr>
      <vt:lpstr>Events</vt:lpstr>
      <vt:lpstr>PowerPoint Presentation</vt:lpstr>
      <vt:lpstr>PowerPoint Presentation</vt:lpstr>
      <vt:lpstr>Spørringer før LINQ</vt:lpstr>
      <vt:lpstr>Spørringer med LINQ</vt:lpstr>
      <vt:lpstr>From, Select &amp; Group</vt:lpstr>
      <vt:lpstr>Where &amp; Orderby</vt:lpstr>
      <vt:lpstr>PowerPoint Presentation</vt:lpstr>
      <vt:lpstr>PowerPoint Presentation</vt:lpstr>
      <vt:lpstr>Extension-Metoder</vt:lpstr>
      <vt:lpstr>Spørreoperatorer</vt:lpstr>
      <vt:lpstr>Lambda-uttrykk</vt:lpstr>
      <vt:lpstr>Lambda-Uttrykk</vt:lpstr>
      <vt:lpstr>Lambda-Uttrykk &amp; Extension-Metoder</vt:lpstr>
      <vt:lpstr>PowerPoint Presentation</vt:lpstr>
      <vt:lpstr>PowerPoint Presentation</vt:lpstr>
      <vt:lpstr>Agenda ASP.NET MVC</vt:lpstr>
      <vt:lpstr>PowerPoint Presentation</vt:lpstr>
      <vt:lpstr>To modeller for web applikasjoner</vt:lpstr>
      <vt:lpstr>PowerPoint Presentation</vt:lpstr>
      <vt:lpstr>MVC Design Mønsteret</vt:lpstr>
      <vt:lpstr>En request i ASP.NET MVC</vt:lpstr>
      <vt:lpstr>ASP.NET MVC Routing</vt:lpstr>
      <vt:lpstr>Mappe Innkommende Url</vt:lpstr>
      <vt:lpstr>Definere egne ruter</vt:lpstr>
      <vt:lpstr>Lage utgående Url</vt:lpstr>
      <vt:lpstr>PowerPoint Presentation</vt:lpstr>
      <vt:lpstr>Convention over configuration</vt:lpstr>
      <vt:lpstr>Asp.net mvc conventions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PowerPoint Presentation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Scaffolding</vt:lpstr>
      <vt:lpstr>PowerPoint Presentation</vt:lpstr>
      <vt:lpstr>PowerPoint Presentation</vt:lpstr>
      <vt:lpstr>PowerPoint Presentation</vt:lpstr>
      <vt:lpstr>NuGet</vt:lpstr>
      <vt:lpstr>NuGet</vt:lpstr>
      <vt:lpstr>NuGet</vt:lpstr>
      <vt:lpstr>NuGet</vt:lpstr>
      <vt:lpstr>Entity Framework</vt:lpstr>
      <vt:lpstr>Entity Framework</vt:lpstr>
      <vt:lpstr>Entity Framework</vt:lpstr>
      <vt:lpstr>Sql Compact Edition</vt:lpstr>
      <vt:lpstr>Entity Framework</vt:lpstr>
      <vt:lpstr>Entity Framework</vt:lpstr>
      <vt:lpstr>Entity Framework</vt:lpstr>
      <vt:lpstr>Entity Framework</vt:lpstr>
      <vt:lpstr>Entity Framework</vt:lpstr>
      <vt:lpstr>PowerPoint Presentation</vt:lpstr>
      <vt:lpstr>PowerPoint Presentation</vt:lpstr>
      <vt:lpstr>PowerPoint Presentation</vt:lpstr>
      <vt:lpstr>Enkle REST tjenester og Web API</vt:lpstr>
      <vt:lpstr>PowerPoint Presentation</vt:lpstr>
      <vt:lpstr>En request i ASP.NET MVC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Lars Skjelbek</cp:lastModifiedBy>
  <cp:revision>1005</cp:revision>
  <dcterms:created xsi:type="dcterms:W3CDTF">2011-08-04T16:58:46Z</dcterms:created>
  <dcterms:modified xsi:type="dcterms:W3CDTF">2015-08-03T11:09:28Z</dcterms:modified>
</cp:coreProperties>
</file>